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ink/inkAction2.xml" ContentType="application/vnd.ms-office.inkAction+xml"/>
  <Override PartName="/ppt/notesSlides/notesSlide2.xml" ContentType="application/vnd.openxmlformats-officedocument.presentationml.notesSlide+xml"/>
  <Override PartName="/ppt/ink/inkAction3.xml" ContentType="application/vnd.ms-office.inkAction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ink/inkAction4.xml" ContentType="application/vnd.ms-office.inkAction+xml"/>
  <Override PartName="/ppt/notesSlides/notesSlide4.xml" ContentType="application/vnd.openxmlformats-officedocument.presentationml.notesSlide+xml"/>
  <Override PartName="/ppt/ink/inkAction5.xml" ContentType="application/vnd.ms-office.inkAction+xml"/>
  <Override PartName="/ppt/notesSlides/notesSlide5.xml" ContentType="application/vnd.openxmlformats-officedocument.presentationml.notesSlide+xml"/>
  <Override PartName="/ppt/ink/inkAction6.xml" ContentType="application/vnd.ms-office.inkAction+xml"/>
  <Override PartName="/ppt/notesSlides/notesSlide6.xml" ContentType="application/vnd.openxmlformats-officedocument.presentationml.notesSlide+xml"/>
  <Override PartName="/ppt/ink/inkAction7.xml" ContentType="application/vnd.ms-office.inkAction+xml"/>
  <Override PartName="/ppt/notesSlides/notesSlide7.xml" ContentType="application/vnd.openxmlformats-officedocument.presentationml.notesSlide+xml"/>
  <Override PartName="/ppt/ink/inkAction8.xml" ContentType="application/vnd.ms-office.inkAction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ink/inkAction9.xml" ContentType="application/vnd.ms-office.inkAction+xml"/>
  <Override PartName="/ppt/ink/inkAction10.xml" ContentType="application/vnd.ms-office.inkAction+xml"/>
  <Override PartName="/ppt/notesSlides/notesSlide9.xml" ContentType="application/vnd.openxmlformats-officedocument.presentationml.notesSlide+xml"/>
  <Override PartName="/ppt/ink/inkAction11.xml" ContentType="application/vnd.ms-office.inkAction+xml"/>
  <Override PartName="/ppt/notesSlides/notesSlide10.xml" ContentType="application/vnd.openxmlformats-officedocument.presentationml.notesSlide+xml"/>
  <Override PartName="/ppt/ink/inkAction12.xml" ContentType="application/vnd.ms-office.inkAction+xml"/>
  <Override PartName="/ppt/ink/inkAction13.xml" ContentType="application/vnd.ms-office.inkAction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9" r:id="rId1"/>
  </p:sldMasterIdLst>
  <p:notesMasterIdLst>
    <p:notesMasterId r:id="rId59"/>
  </p:notesMasterIdLst>
  <p:handoutMasterIdLst>
    <p:handoutMasterId r:id="rId60"/>
  </p:handoutMasterIdLst>
  <p:sldIdLst>
    <p:sldId id="452" r:id="rId2"/>
    <p:sldId id="463" r:id="rId3"/>
    <p:sldId id="405" r:id="rId4"/>
    <p:sldId id="406" r:id="rId5"/>
    <p:sldId id="442" r:id="rId6"/>
    <p:sldId id="444" r:id="rId7"/>
    <p:sldId id="408" r:id="rId8"/>
    <p:sldId id="409" r:id="rId9"/>
    <p:sldId id="411" r:id="rId10"/>
    <p:sldId id="464" r:id="rId11"/>
    <p:sldId id="412" r:id="rId12"/>
    <p:sldId id="413" r:id="rId13"/>
    <p:sldId id="415" r:id="rId14"/>
    <p:sldId id="451" r:id="rId15"/>
    <p:sldId id="416" r:id="rId16"/>
    <p:sldId id="419" r:id="rId17"/>
    <p:sldId id="420" r:id="rId18"/>
    <p:sldId id="421" r:id="rId19"/>
    <p:sldId id="465" r:id="rId20"/>
    <p:sldId id="466" r:id="rId21"/>
    <p:sldId id="458" r:id="rId22"/>
    <p:sldId id="459" r:id="rId23"/>
    <p:sldId id="460" r:id="rId24"/>
    <p:sldId id="461" r:id="rId25"/>
    <p:sldId id="422" r:id="rId26"/>
    <p:sldId id="423" r:id="rId27"/>
    <p:sldId id="424" r:id="rId28"/>
    <p:sldId id="425" r:id="rId29"/>
    <p:sldId id="467" r:id="rId30"/>
    <p:sldId id="426" r:id="rId31"/>
    <p:sldId id="427" r:id="rId32"/>
    <p:sldId id="453" r:id="rId33"/>
    <p:sldId id="428" r:id="rId34"/>
    <p:sldId id="429" r:id="rId35"/>
    <p:sldId id="430" r:id="rId36"/>
    <p:sldId id="431" r:id="rId37"/>
    <p:sldId id="432" r:id="rId38"/>
    <p:sldId id="433" r:id="rId39"/>
    <p:sldId id="468" r:id="rId40"/>
    <p:sldId id="434" r:id="rId41"/>
    <p:sldId id="450" r:id="rId42"/>
    <p:sldId id="462" r:id="rId43"/>
    <p:sldId id="435" r:id="rId44"/>
    <p:sldId id="454" r:id="rId45"/>
    <p:sldId id="457" r:id="rId46"/>
    <p:sldId id="437" r:id="rId47"/>
    <p:sldId id="438" r:id="rId48"/>
    <p:sldId id="439" r:id="rId49"/>
    <p:sldId id="440" r:id="rId50"/>
    <p:sldId id="456" r:id="rId51"/>
    <p:sldId id="455" r:id="rId52"/>
    <p:sldId id="470" r:id="rId53"/>
    <p:sldId id="471" r:id="rId54"/>
    <p:sldId id="472" r:id="rId55"/>
    <p:sldId id="473" r:id="rId56"/>
    <p:sldId id="474" r:id="rId57"/>
    <p:sldId id="475" r:id="rId58"/>
  </p:sldIdLst>
  <p:sldSz cx="9144000" cy="5143500" type="screen16x9"/>
  <p:notesSz cx="6845300" cy="93964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9">
          <p15:clr>
            <a:srgbClr val="A4A3A4"/>
          </p15:clr>
        </p15:guide>
        <p15:guide id="2" pos="215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001D"/>
    <a:srgbClr val="A40508"/>
    <a:srgbClr val="A50021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18" autoAdjust="0"/>
    <p:restoredTop sz="86851" autoAdjust="0"/>
  </p:normalViewPr>
  <p:slideViewPr>
    <p:cSldViewPr>
      <p:cViewPr varScale="1">
        <p:scale>
          <a:sx n="77" d="100"/>
          <a:sy n="77" d="100"/>
        </p:scale>
        <p:origin x="252" y="41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8478"/>
    </p:cViewPr>
  </p:sorterViewPr>
  <p:notesViewPr>
    <p:cSldViewPr snapToGrid="0" snapToObjects="1">
      <p:cViewPr varScale="1">
        <p:scale>
          <a:sx n="62" d="100"/>
          <a:sy n="62" d="100"/>
        </p:scale>
        <p:origin x="-2224" y="-112"/>
      </p:cViewPr>
      <p:guideLst>
        <p:guide orient="horz" pos="2959"/>
        <p:guide pos="215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6.xml"/><Relationship Id="rId2" Type="http://schemas.openxmlformats.org/officeDocument/2006/relationships/slide" Target="slides/slide5.xml"/><Relationship Id="rId1" Type="http://schemas.openxmlformats.org/officeDocument/2006/relationships/slide" Target="slides/slide4.xml"/><Relationship Id="rId5" Type="http://schemas.openxmlformats.org/officeDocument/2006/relationships/slide" Target="slides/slide8.xml"/><Relationship Id="rId4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</a:defRPr>
            </a:lvl1pPr>
          </a:lstStyle>
          <a:p>
            <a:fld id="{8A029216-D615-3945-A1F3-D96FC886DA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263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21T16:04:33.1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2964">
    <iact:property name="dataType"/>
    <iact:actionData xml:id="d0">
      <inkml:trace xmlns:inkml="http://www.w3.org/2003/InkML" xml:id="stk0" contextRef="#ctx0" brushRef="#br0">12100 702 148 0,'5'-7'55'10,"-7"7"-43"-10,-4 9-3 1,4-4-3 0,-1-3-5 5,1 5-1 1,-1 0 1 2,0 1-1-2,1-1 0 1,-1 7-3-7,0-5 2 5,1 5 5 2,-1-2 2-1,3 4 6 0,0 8 3 1,3-3 3 1,2 10 3-3,0-3-9 3,3 7-4-3,-5-4-5 3,5-1 0-2,0 1-4 2,-3 4 0-2,0 1 1 0,1 1 0 2,-1 1 0-4,0 6 0 39,0 8 2-43,-2-2 1 0,2-3 1 0,-2-5 2 0,0 3 1 0,-1 6 3 2,-2-6-3 5,0 7-2-1,0 0 0 3,-5-3 1-4,0 3-3 6,-6-5 0-9,1-5-1 4,-1 5 1 31,-2 3-2-37,0 1-1 0,-1 1 1 0,4 7 1 0,-1-7-3 2,3-1 0 5,0-1 1 1,0 4 0 1,0 5 0-7,0 0 2 6,1-1-1-2,-1-4 2-1,0 5-4 32,0-2-2-37,2 4 2 0,1 9 0 0,0-8 1 1,2 3 2 1,1-3 3 8,-1 3 4-8,0 13-4 9,1-7-1-9,2 2 0 6,0-3 0 2,0-2-5-7,-3 15 1 50,0-3 0-53,3 2 0 0,0-7 2 0,0 10 1 0,0 0-1 0,0 2-2 0,0-5 1 0,3 3-1 4,-3-1 0 3,0 6 2 0,0-3-1 3,-3-7-1-7,1 9 3 27,-1 1 2-30,0-1-4 0,1 19-3 0,2-7-2 19,2 3 3-19,4 2 0 0,-1-10 1 4,3 0 0 1,0 8 0 6,-3-1 0-9,0-4 0 10,-2-7 2-9,-3 9 1 38,-3 3-4-41,1-8-1 0,2 1 3 0,0 13 1 0,5 1-3 0,6-8-1 2,2 5 3 8,3 5 1-6,2-9 4 7,6-1 1-8,-3-2-1 4,0-2-1 0,-2-2-6-2,-6-3 1 39,-2 0 0-44,-3 2 2 0,-3-4-3 0,-2 0 0 0,-3-3 1 0,2 10 2 0,4 2-8 7,-1-5-1-1,0 1-5 1,3 6 0-1,3 1 4 3,-1-8 4-5,1 1 5 6,-1 4 2-7,4-5 3 4,-1 1 3 17,-3-3-2-24,1-5-2 0,-3 1-2 3,0-1-3 3,-3-4 1 0,1-3 1 2,-1 5-3-2,0 5 0 5,0-5 7-8,1 0 4 2,-1-2-3 2,-2 2-2-1,-3-5-2 23,0 0 0-29,2-2-2 0,1-2-1 0,2 4-2 4,1 1 1 2,1-1 1 4,4-5 0-8,0-1 0 7,-1 6 2-2,1-2 1-2,-3-7 1 3,0-5-2-3,0-4-2 29,0-3-4-34,2 14-2 0,6-2 0 0,0 0 4 2,0 2 1 2,0-2 1 1,-1 7 2 2,-1-5 1-1,-4-6 1 3,-2 1 2-5,-2-9-3 3,-1 5 0 26,-3 5-3-33,1-3-1 0,2-2 1 0,1 0 2 0,-1-5 5 5,3 5 4 3,-3 0-2-2,1 2 2 1,-1-2 0-1,-3-3 3 5,-2-9-7-9,0-2-2 4,0-3-3 28,0-9-2-34,0 3-2 0,0-3-1 0,3 7-12-1,2 0-2 7,3 2-3 3,0-9 0-5,0-4-14 7,-3-8-3-9</inkml:trace>
    </iact:actionData>
  </iact:action>
  <iact:action type="add" startTime="37104">
    <iact:property name="dataType"/>
    <iact:actionData xml:id="d1">
      <inkml:trace xmlns:inkml="http://www.w3.org/2003/InkML" xml:id="stk1" contextRef="#ctx0" brushRef="#br0">955 11635 204 0,'3'-23'77'1,"-3"23"-60"-1,-3 0 13 4,3 0 1 4,-5 0-3-1,2 0 1 0,-2 0-5 1,2 0-1 0,-5 7-12 2,6 2-2-9,-6 17-2 3,3 7-1 4,2 9-1-1,3 3 1 2,-8 2 3-2,0 5 5 0,0 4 3 1,3-4 2-1,-8 0 1 2,-1-1-5-3,6-13 1 3,0-3-5-3,-2-4-1 13,2-8-9-18,5-1-2 8,-5-1 0-4,8-5 0-2,-5-4-2 8,2-3 0-6,3-2-7 3,0 1-2-1,-2-1-6 4,2-5-4-8,0 3-17 9,10-17-73-1,4-7-6 13,9-9 2-23</inkml:trace>
    </iact:actionData>
  </iact:action>
  <iact:action type="add" startTime="37555">
    <iact:property name="dataType"/>
    <iact:actionData xml:id="d2">
      <inkml:trace xmlns:inkml="http://www.w3.org/2003/InkML" xml:id="stk2" contextRef="#ctx0" brushRef="#br0">1230 11816 264 0,'-10'0'101'0,"-1"0"-78"1,-7 3 6 4,10-3 0 2,-11 0-14 1,-5-3-3-1,-2-1-3 2,-6-4-1-2,-2 6-4 3,-3-5 2-9,-8 0 3 2,-8 0-3 9,0-5-1-8,5 7 0 7,3-6-1-8,3 4 0 6,8 4 0 17,10-1-5-25,0 4 1-1,5 0-9 4,4 4-2 6,4-1-14-7,8 4-6 8,-2 0-31-7,10 0-10 5,1 2-37 5</inkml:trace>
    </iact:actionData>
  </iact:action>
  <iact:action type="add" startTime="37900">
    <iact:property name="dataType"/>
    <iact:actionData xml:id="d3">
      <inkml:trace xmlns:inkml="http://www.w3.org/2003/InkML" xml:id="stk3" contextRef="#ctx0" brushRef="#br0">1066 12122 280 0,'0'5'107'1,"3"-3"-83"0,2-4-9 1,-5 2-20 17,8-7-7-15,5-12-1 8,6 0 1-9,2-7 7 5,-2 5 2-7,-6 5 3 7,3-6 0-2,-8 8 0 6,2 5 2-9,-2-5 3 8,-8 7 2-7,0-3 1 6,-8-2-9-4,-2 3-1 1,-9 2-9 0,1 5-3 0,-1-3 5 1,-2 5 5 0,2 7 3 25,6 0 1-32,-3 7 6 0,0 0 6 0,6 3-4 2,2 4 0 3,0 2 0 1,5-1 0 1,-5-6-2 1,6 5 1 0,2-2-9-4,0-7 0 4,0 2 2-4,2 0 4 41,6-2 1-45,0-3 2 0,8 5-2 0,3 0 2 0,-1 1-4 0,11-6 0 1,-2 7-1 6,-1-4 1-1,1-2 0 3,-1-3 1-5,3 0 0 6,-5 0 0-7,-3 2-11 4,6-4-3 16,-9-3-8-23,3 3-4 0,3-5-28 3,-5-5-12 7,-3-2-37 6</inkml:trace>
    </iact:actionData>
  </iact:action>
  <iact:action type="add" startTime="38455">
    <iact:property name="dataType"/>
    <iact:actionData xml:id="d4">
      <inkml:trace xmlns:inkml="http://www.w3.org/2003/InkML" xml:id="stk4" contextRef="#ctx0" brushRef="#br0">1545 11840 260 0,'-2'2'99'1,"2"5"-77"0,-6 0-9 5,6 0-9-1,0 0-3 3,6 0 3-1,-4 3-8 1,6 4-2-1,3 0 3 1,5 0 1-7,0 3 4 5,2 1 3 5,3 1 4-6,3 7 2 5,-5-2 1-6,2 4-2 4,-5-5 1 1,-1-6-6-2,-1 2-1 3,-1-10-7-6,-8 3 0 9,3-7-28-11,0-1-11 11,0-4-39 2,0-7-51-12,3-14 37 4</inkml:trace>
    </iact:actionData>
  </iact:action>
  <iact:action type="add" startTime="38740">
    <iact:property name="dataType"/>
    <iact:actionData xml:id="d5">
      <inkml:trace xmlns:inkml="http://www.w3.org/2003/InkML" xml:id="stk5" contextRef="#ctx0" brushRef="#br0">1842 11833 252 0,'5'2'93'1,"-5"-2"-72"0,0 0 11 3,0 0 1 3,-5 7-16 2,2-2-4 2,-10 2-4-8,0 2 1 4,-6 1-5 1,0 4 1-7,-7 5 4 5,0-3-8 2,-4 8-1-1,-4 9-1 3,8 4 0-5,-1 3 4 6,9-2 5-7,-1-3-7 4,8-4-3 1,4-3-14 8,-1-12-2-16,0-2-58 2,8-23-89 24</inkml:trace>
    </iact:actionData>
  </iact:action>
  <iact:action type="add" startTime="39077">
    <iact:property name="dataType"/>
    <iact:actionData xml:id="d6">
      <inkml:trace xmlns:inkml="http://www.w3.org/2003/InkML" xml:id="stk6" contextRef="#ctx0" brushRef="#br0">2082 11647 316 0,'3'9'118'1,"-6"15"-92"-1,-7 6 0 1,2-8-8 3,0 6-5 4,-3 2 3-1,-5 6-12 1,6 1-1-1,-3 1-3 3,7 7 0-9,-2-1 0 3,8 6-5 6,0-1-1-5,3-9 3 4,2 2 3 16,1-9 1-24,-1-4 2 0,-2-6-7 1,2-4-1 6,-2-5-38-1</inkml:trace>
    </iact:actionData>
  </iact:action>
  <iact:action type="add" startTime="39340">
    <iact:property name="dataType"/>
    <iact:actionData xml:id="d7">
      <inkml:trace xmlns:inkml="http://www.w3.org/2003/InkML" xml:id="stk7" contextRef="#ctx0" brushRef="#br0">2180 11884 340 0,'-8'3'129'0,"0"2"-100"1,-10-3-7 4,7 3-9 3,-5-3-18-1,-10-2-2 5,0 0-18-7,-4-2-7 0,7-3 17 3,1-2-34-7,4-3-14 5,-1-4-47 10</inkml:trace>
    </iact:actionData>
  </iact:action>
  <iact:action type="add" startTime="39643">
    <iact:property name="dataType"/>
    <iact:actionData xml:id="d8">
      <inkml:trace xmlns:inkml="http://www.w3.org/2003/InkML" xml:id="stk8" contextRef="#ctx0" brushRef="#br0">2262 12049 164 0,'0'7'63'0,"0"-9"-49"1,0-3-4 2,0 5-5 5,0 0-1-1,0 0 5 4,8 0-5-6,-2 0 0 1,7 0-2 3,16 5-4-8,5-3 1 4,3 3 5 3,3 2 5 1,0 2 1 1,-1-2 4-5,4 0-5 4,2 1-3-4,10-1-3 4,1-5 0 19,5 5 4-27,-8 0 4 0,-8-2 0 0,2-3 3 3,-4 3 2 5,-6-5 2-1,0 0-6-1,-3-5 1 6,3 5-8-8,-10-2-1 2,-1-3-4-1,-7 3-1 40,-1-3-12-45,-10 3-5 0,0-3-17 0,-3-9-7 0,-7 2-31 0,-9-9-42 11,-5 0 30-9</inkml:trace>
    </iact:actionData>
  </iact:action>
  <iact:action type="add" startTime="40003">
    <iact:property name="dataType"/>
    <iact:actionData xml:id="d9">
      <inkml:trace xmlns:inkml="http://www.w3.org/2003/InkML" xml:id="stk9" contextRef="#ctx0" brushRef="#br0">2929 11856 164 0,'-5'0'63'1,"2"0"-49"0,3 0 18 0,0 0 7 7,3 5-16 1,2-3-4-3,3 8-10 3,5 1-4-3,3 6-2 2,5-3-5-7,6 0-1 5,5 3-1 6,5-3 3-7,2 0 4 1,1 0 3 1,-3 0-2 2,-5-5-3 0,-6 3 0-4,-2-2-1 6,-8-3 0-7,-6 0 2 7,-10 2 1-7,-7 5 3 3,-4 5 6 3,-15 0 2-2,-6 7-1 5,3 0 0-12,0 7 1 5,2 0 2 1,-2 2-5 5,5 0 1-9,3-4-9 7,5-3-4-4,6-5-40 1,4-6-15 0,12-10-69 9</inkml:trace>
    </iact:actionData>
  </iact:action>
  <iact:action type="add" startTime="40511">
    <iact:property name="dataType"/>
    <iact:actionData xml:id="d10">
      <inkml:trace xmlns:inkml="http://www.w3.org/2003/InkML" xml:id="stk10" contextRef="#ctx0" brushRef="#br0">3696 11546 104 0,'-7'-7'41'1,"7"4"-32"0,-3-1 11 5,3 4 2-1,0 4-4 3,0-1 0-1,-5 4 3 1,2 9 1 0,0 17-11-1,3 7 13-6,0 17 6 8,6 4 13-3,-1 12 8 1,-5 7-5 2,0-5-3-2,0 0-11 1,-5-2-3 0,2-7-16 2,0-7-6-5,-5-5-4 4,8-5-3-4,-5-6-2 27,2-13 1-31,3-6-19 0,0-8-7 0,8-2-15 1,0-7-4 4,3-16-28 2,7-15-13 1,-2-9-19 9</inkml:trace>
    </iact:actionData>
  </iact:action>
  <iact:action type="add" startTime="40859">
    <iact:property name="dataType"/>
    <iact:actionData xml:id="d11">
      <inkml:trace xmlns:inkml="http://www.w3.org/2003/InkML" xml:id="stk11" contextRef="#ctx0" brushRef="#br0">3694 11518 252 0,'10'0'93'1,"-10"0"-72"0,0 0-2 1,0 0-6 5,8 0-12 1,-5-3 0 3,5-2-6-7,2 5 1 3,6-2 2 1,0-5-4-7,5 2 2 5,3 3 4 2,5 0 2-1,6-3 2 2,10 5 0-3,0-7 6 2,5 7 4-1,3-2 1 5,8 2 1-6,18 0-6 0,3 2-4 1,-2-2-3 1,7 5-3-1,11-3-4 1,5 3 0 2,-10-5 2-4,4 2 1 3,9-2 3-5,-3-2 1 3,-5-3-1 21,6 5-2-27,7 0 1 0,-11-2 1 0,1 2-1 10,-6 0 2-8,6-5 2 8,-6 5 2-7,-5-7-3 10,-5 7-1-12,-3-3-3 5,0-1-1 0,0 1 3 1,-11-1 1 23,-7-3-4-30,-6 4 1 0,-5-4 0 0,-6 3 0 3,-4 1 0 3,-6-4 0 2,-8 5 0-2,3-3 0 0,-11-2 0 1,-5 7 2-1,-3 0 1 1,-5 0 3-1,-3 0-3 1,0 0 0-1,-5 0-3 13,0 0-3-19,0 5-1 1,0-3 3 6,-5 5 0-1,2 3 3 1,1 4-1-1,-6 7 2 2,3 14-4-3,-1 24 0 5,1 9 1-7,0 5 0 3,2 9 6 19,0 5 4-25,1 0-5 0,2-9-3 1,0 0-1 5,0-17 1 0,2-2 3 4,1-3 2-6,0-2-6 8,-1-9 0-10,-2-3-1 4,3-11 0 0,0-3-3 1,-6-7 0 20,0-4 4-27,1-3-3 1,-4-5-1 9,1-2-1-8,0 0 3 4,-3 0 0 1,-3-4 1-1,-5 1 0 1,-5-1 0-1,-5 1-3 1,-9-1 2-1,-10 4 3 1,-10-2 3 3,-3-3-4 21,-3-2-1-31,-5 0 0 0,-16 0 0 0,-8 5-3 0,2-5 2 6,-4 0 1-1,-17 0 0 7,-5-5 0-10,-2 3 0 8,-22-3 0-6,9-5 0 28,4 3-3-32,-15 3 0 0,10 1 2 0,11 1 2 0,-21 2 0 7,11-5 2-3,7 5-4 5,0-7 0-5,0 5-4 7,14-10 1-9,23 5 4 5,14 5 2-1,10-3 2 1,16 3 0 19,11 2 2-26,7 0 1 0,9-5 1 1,4 3 2 9,6 2-18-7,8-3-9 3,3-4-72 0,10-28-31 1,6-7 0 7</inkml:trace>
    </iact:actionData>
  </iact:action>
  <iact:action type="add" startTime="47223">
    <iact:property name="dataType"/>
    <iact:actionData xml:id="d12">
      <inkml:trace xmlns:inkml="http://www.w3.org/2003/InkML" xml:id="stk12" contextRef="#ctx0" brushRef="#br0">410 8323 240 0,'5'-7'90'0,"-10"5"-70"0,10-3 10 6,-5 5-1 1,0 0-17 1,0 0-7-1,3 7-8 1,5 12-1-1,3 19 2 1,12 16 1-7,-1 12 3 5,4-1-8 2,0 4-1-1,-7 1 8 1,0-9 6-1,-4-9-3 2,-1-7 0-3,-1-12 7 7,-3-10 2-10,-2-6 9 4,6-3 4 21,9-17-10-27,-1-8-4 0,4-10-7 0,6 4-4 6,-3-4 0 1,-3-3-1 3,1 3-3-7,-1 0 0 3,1-2-1 0,-9 1 3 0,1 1-7 1,-1 2 1 0,1-7 3 28,-1 3 4-35,-2 2 1 0,-3-3-1 0,3-4 5 0,-5 7 1 4,5 2 0 2,-6 0-1 1,1 3-6 0,-3 9-1 1,5 0-6-3,-8 0 0 3,1 4-23-3,2-1-7 1,-6 11-64 13,1-3-55-16,-3-4 56 2</inkml:trace>
    </iact:actionData>
  </iact:action>
  <iact:action type="add" startTime="47793">
    <iact:property name="dataType"/>
    <iact:actionData xml:id="d13">
      <inkml:trace xmlns:inkml="http://www.w3.org/2003/InkML" xml:id="stk13" contextRef="#ctx0" brushRef="#br0">1074 8789 176 0,'0'-12'68'1,"0"5"-52"0,0-7 6 2,0 9 1 4,0-2-14 2,0-2-2-1,0-3-7-2,0 3-3 3,0 2 2-2,0-3-2-6,8-2-1 5,-5 3 5 2,7 2 1 3,6-2-3-6,3 1-1 1,7 1 3 1,-7 3 3 2,5-3 1 1,-6 7 2-5,3 4-2 6,3-1 2-7,-5 4-2 7,-1 5 0-8,1-3 3 5,-3 7 3 18,-6 6-2-25,3 1 0 0,-5 3 3 1,-2-2 5 6,-6-1-9-1,0 5-2 4,-8-4-2-6,-11-3 0 2,1 0-7 1,-6-4 0 0,-3-6-6-1,-2-4-1-1,8-4 2 30,0-3 3-35,8 0 3 0,-3-14 1 0,8 0-13 4,5-10-5-3,3 3-12 5,8-3-6 2,3 1-53 6</inkml:trace>
    </iact:actionData>
  </iact:action>
  <iact:action type="add" startTime="48243">
    <iact:property name="dataType"/>
    <iact:actionData xml:id="d14">
      <inkml:trace xmlns:inkml="http://www.w3.org/2003/InkML" xml:id="stk14" contextRef="#ctx0" brushRef="#br0">1471 8728 216 0,'0'2'82'1,"-2"3"-64"0,-4 4 13 2,4-2 3 6,2 5-5-2,-6 2 3 3,4 3-14-5,2 4-5 2,-6 2-8 1,4 1-4-7,2 2 2 9,-3-3-2-6,3-2 2 4,0-4-2-1,0-1 2 0,3-2-4 1,-3 1 0-1,8-8-8 2,-8 2-2-3,8 3-34 4,2-5-15-5,9 0-55 11</inkml:trace>
    </iact:actionData>
  </iact:action>
  <iact:action type="add" startTime="48498">
    <iact:property name="dataType"/>
    <iact:actionData xml:id="d15">
      <inkml:trace xmlns:inkml="http://www.w3.org/2003/InkML" xml:id="stk15" contextRef="#ctx0" brushRef="#br0">1857 8841 168 0,'-7'-24'63'1,"7"22"-49"0,-11-3 5 4,11 5-2 2,0 0-6 2,-5 5-1-4,2-3-2 7,-2 5 2-9,-1 3-5 5,1 1 8-7,-3 6 6 7,3-3 1-1,-3 0 3 3,0 3-11-6,-3 4-2 6,-4-5-8-4,4 5-2 6,-5 5-2-9,6-2 0 9,4-1 2-9,4-2 0 4,2 3 2 2,8-3 1 28,-1 3 1-36,7-10 2 0,2 2-3 0,2-4 0 0,6-3 1 2,-3-2 0 4,6-7-2 5,-1 0-2-9,3-7-6 5,3 0-4-1,-3 0 1 1,-3-2 0 0,1-1 6-1,-1-1 3 21,-4-3 3-27,-4 4 1 0,-2 1-7 2,0-3 0 1,-6 5-4 4,-2 0 2-1,-5 0 5 1,0 0 2-1,-6 4 0 4,3-4 1-6,-8 5-4 5,0-3 0-6,-2 5 1 4,-1 0 0 22,3 5-3-29,-3 0 2 0,3 6 10 0,-2 4 5 3,10 1 0 4,0 8 0 2,0 1-2-5,10-1 0 6,-2-1-6-7,11 6-4 3,-19-29-10 24,45 23-3-23,0-4-1 0,8-14-11-2,-6-1-3 1,1-11-26 2,-6 0-11-2,-7-14-33 2,-9-16-15 0</inkml:trace>
    </iact:actionData>
  </iact:action>
  <iact:action type="add" startTime="49174">
    <iact:property name="dataType"/>
    <iact:actionData xml:id="d16">
      <inkml:trace xmlns:inkml="http://www.w3.org/2003/InkML" xml:id="stk16" contextRef="#ctx0" brushRef="#br0">1868 8309 368 0,'-3'7'140'0,"3"-7"-109"1,-5 5 5 0,5-5-5 0,0 0-18 0,0 0-4 0,0 0-24 0,0 0-8 7,0 0 12-1,0 0-61-6,0 0-25 7</inkml:trace>
    </iact:actionData>
  </iact:action>
  <iact:action type="add" startTime="49549">
    <iact:property name="dataType"/>
    <iact:actionData xml:id="d17">
      <inkml:trace xmlns:inkml="http://www.w3.org/2003/InkML" xml:id="stk17" contextRef="#ctx0" brushRef="#br0">1082 9379 272 0,'0'5'104'0,"0"-5"-81"1,0 2 7 5,3 3-3 0,-3 2 0 2,0 3 4 0,0-3-6 3,-3 7-3-7,3 2-12 10,0 5 0-13,0 1 3 0,0 6-9 6,0-5-2 0,0 8-2 1,0-3 0-1,-5 3 8 1,5-3 5-1,-3-7-2 1,3 0-1 1,0-4-4-3,0-8-1 2,0 3-6-1,0-5 1 1,0-5-11 0,0 5-5-1,0-4-14 1,0-3-4-2,0-3-9 4,0 3-2-5,-5-14-56 11,0-2-26 0</inkml:trace>
    </iact:actionData>
  </iact:action>
  <iact:action type="add" startTime="49863">
    <iact:property name="dataType"/>
    <iact:actionData xml:id="d18">
      <inkml:trace xmlns:inkml="http://www.w3.org/2003/InkML" xml:id="stk18" contextRef="#ctx0" brushRef="#br0">897 9650 172 0,'-3'7'66'1,"-2"-7"-52"0,5 9 21 0,0-4 5 0,5-3 2 7,-5 5 4-5,0 5-5 8,3-2-1-7,2-1-22 8,-2 5 1-11,5 0-1 2,2 0-13 4,1 3-2 0,2 2-2 1,-2-3-1 0,5 5 0-1,-6-4 0 0,6-3 2 1,-5 7 3 2,2-5-4-5,0-1-3 3,-2-1-2 0,-3 0 3 0,2-5 0 0,-7 3 1 0,2-5 2 1,-2-5 3-4,-3-2 11 5,5 0 7-7,6-2-3 5,-3-10 0 15,0 5-9-22,2-7-4 0,9 0-9 5,-1 2-1 3,-2 0-4-3,3-2 0 3,-1 5-14-3,-2 0-6 5,3-3-28-7,-1-2-10 4,-5-10-83 6</inkml:trace>
    </iact:actionData>
  </iact:action>
  <iact:action type="add" startTime="50587">
    <iact:property name="dataType"/>
    <iact:actionData xml:id="d19">
      <inkml:trace xmlns:inkml="http://www.w3.org/2003/InkML" xml:id="stk19" contextRef="#ctx0" brushRef="#br0">699 10134 252 0,'7'-4'96'1,"-1"-3"-75"0,-4-7-1 4,-2 14 0 8,0-15-7-4,0 1-9 0,-8 3-2-5,1-1-2 5,-4-2 0-8,-8 4 0 4,-7 3-3 3,0 5 2-1,-4-3 1 5,4 10 2-7,-1 4 10 1,1-2 4 2,5 3-5-1,5 4-2 1,0 0-1-1,13 2 0 2,3 6 0-3,11-1 0 6,5 0-4-7,2-5-3 0,1 6 0 20,7 1-1-24,-7-4 0 2,2-3 2-1,3 1-3 9,-6 2 0-8,1-3 1 8,-1 1 2-6,-7 4 5 6,5-5 4-5,-8 5-6 1,2-7-1 0,-10 3-2-1,0 2 1 35,0 2-2-40,-10-5-1 0,-1 1-2 0,-5-3 1 0,-7 0-1 0,1 0-2 5,4-4-2 2,-6 1-1-1,11-4-5 2,-3 0-3-3,5-4-22 3,3 2-11-3,6-13-79 22</inkml:trace>
    </iact:actionData>
  </iact:action>
  <iact:action type="add" startTime="51126">
    <iact:property name="dataType"/>
    <iact:actionData xml:id="d20">
      <inkml:trace xmlns:inkml="http://www.w3.org/2003/InkML" xml:id="stk20" contextRef="#ctx0" brushRef="#br0">857 10226 216 0,'-5'0'82'1,"2"5"-64"0,3-3 2 2,-2 3-4 4,-4-5-18 1,6 0-5 1,0 0-6-3,0-5-2 3,0 5 8-3,0-2 1-5,0-3 4 11,0-2 13-9,8 5 7 3,-5-5 0 3,5 0 1-2,3 0-4 2,4-1-1-3,-4 1-8 2,5 0-2-1,2 5-7 1,-2-3 0-1,-3 5-1 5,6 5 2-7,-3-3-1 7,0 5-1-10,-3 3 3 4,0 2 2 2,-2 4 0 4,-3-2 2-2,-8 0-2-8,-8 7 2 8,-3 1-2-6,-5-4 2 34,-2 4 0-37,-6-1 3 0,3-5-10 0,-3 3-2 0,6-5 7 4,4-4 4 0,-2 4 2 5,6-7 3-4,2 2-3 6,5-9 1-9,-5 7-5 4,8-7 0 0,0 0 1 1,0 0 0-1,8 7-2 1,3-2-2 9,7 0-2-16,1-1 1 8,2 6 1-6,3-3 0 4,2 0 4 1,1-2 2 1,-1 2-2-1,3-7-3-3,-2 0-14 4,2-5-6-3,-5 3-15 29,-3-3-6-34,-3-9-40 0,-2-3-45 1,-5-4 38 6</inkml:trace>
    </iact:actionData>
  </iact:action>
  <iact:action type="add" startTime="51741">
    <iact:property name="dataType"/>
    <iact:actionData xml:id="d21">
      <inkml:trace xmlns:inkml="http://www.w3.org/2003/InkML" xml:id="stk21" contextRef="#ctx0" brushRef="#br0">1418 10033 264 0,'8'21'101'0,"-5"3"-78"1,2 21 6 5,-2-29 0 2,2 10-9-1,-5-3 0 2,3 6-11-3,-3-6-5 6,0 1-3-9,0 2-4-2,0-10 2 5,0 1 1 2,0-3 2-1,0 0-3 1,0-7 0-1,0 0-15 1,0 0-6-1,0-5-38 1,8-4-16-1,0-12-33 8</inkml:trace>
    </iact:actionData>
  </iact:action>
  <iact:action type="add" startTime="52011">
    <iact:property name="dataType"/>
    <iact:actionData xml:id="d22">
      <inkml:trace xmlns:inkml="http://www.w3.org/2003/InkML" xml:id="stk22" contextRef="#ctx0" brushRef="#br0">1641 9946 260 0,'-8'0'96'0,"-3"0"-75"1,-15 7 6 8,18-7-4-6,-11 7-11 6,-5-2-2-3,3-3-5 2,-5 5-4 0,-1 0 0 0,1 1-10-7,-3-6-2 5,5 5-14 1,3-7-4 5,-6 0-9-9,9 0-2 5,2 0-13 7,-3 0-46-6,9-2 13-3</inkml:trace>
    </iact:actionData>
  </iact:action>
  <iact:action type="add" startTime="52342">
    <iact:property name="dataType"/>
    <iact:actionData xml:id="d23">
      <inkml:trace xmlns:inkml="http://www.w3.org/2003/InkML" xml:id="stk23" contextRef="#ctx0" brushRef="#br0">1564 10558 208 0,'-3'0'77'1,"-7"4"-60"0,-6 6 6 2,13-8-1 5,-5 3-8 0,-2 2 0 1,-4-5-6-3,4 5-3 5,-6-7-2-7,3 5-5-3,-3-3 1 9,-3 3 3-6,1-2 3 3,-1 1 4 1,-7-1 2-1,-9 4-1 1,-2-7 1-1,0 7-6 1,-8-7-1-1,8 0 0 5,-5 0 0-5,5 0 2-3,-8 0 1 3,0 2-6 1,-16 3 0 0,3-5-1-1,-3 0 2 1,0 0-6-1,11 0-1 2,-1 2-1-3,7 3 4 1,4-3 3 17,-3 3 2-23,6-3-4 0,0 5 1 4,3-7 0 4,8 5 0-4,7-5 2 8,1 0 3-9,7 0 4 8,-2-5 5-8,7 5-6 8,1-2 0-11,-3-3-6 6,6-2-2 11,2-2-2-17,-6 2 0 10,4 0 6-10,2-7 2 10,-8-1 4-7,5-1 1 7,-5-8-5-7,0-4-2 3,5 0 0 1,-4-3 0-1,7 3 0 1,-6-9 0-1,6 1 2 24,0-1 3-30,-2-8-2 0,2-2-2 0,-3-3-2 4,-2 1 0 0,2 4-11 4,3 8-4-2,0-1 1 1,3 8 4 1,2 1 4-3,-2 8 2 3,-1 5-2-3,4 2 0 0,1 4-3 21,-4-2-1-26,-3 5-1 0,8 0 2 1,-5 5 4 6,5-5 1-1,8 7-2 2,10-2 2-4,3-3-1 8,5 5 0-10,6 0 0 5,3 5 0-1,4-3 2 0,11-2 0 34,8 0-9-40,3 0-2 0,3-2-1 0,2-3 0 0,16 2 0 0,0-4 0 8,-8 3 7-3,-3 1 2 2,-5-1 3-1,-2 1 0 1,-6-1 0-1,-5 4 2 0,-14 0-3 25,-4 0 0-31,-9 0 1 0,-5 0 0 0,-2 0 0 3,-12 7 0 2,-4 0 0 2,-3 4 0 1,0 6 8-3,-8 6 5 3,-8 6 7-3,3 6 2 3,-1 5-3-3,-2 2-1 1,3-4-10 20,3 0-5-26,-4-1-2 0,4-4-1 1,2-7-3 6,-3 2 0-2,-2-7-7 2,2-4-4 0,3-3-61 3,3-5-25-6,5-4-17 8</inkml:trace>
    </iact:actionData>
  </iact:action>
  <iact:action type="add" startTime="53438">
    <iact:property name="dataType"/>
    <iact:actionData xml:id="d24">
      <inkml:trace xmlns:inkml="http://www.w3.org/2003/InkML" xml:id="stk24" contextRef="#ctx0" brushRef="#br0">984 10769 220 0,'0'0'85'1,"0"0"-66"-1,0 0 1 5,0 0-2 3,3 0-6-1,-3 0 3 1,0 0 5 0,0 0 2-1,5 0-11 1,-5 0 4-7,0 0 3 4,0 3-4 3,0 11 2 0,3 0 2 2,2 14 3-5,-2 3-5 6,-3-1 1-7,0 1-8 4,0-3-3 0,0 3-3 6,0-3 0-9,0 3-4-2,0-1-2 8,0 3 2-6,0-2 0 6,0-3 1-7,-3-2 2 8,-2 0-1-7,2-7-1 2,3 6 1 0,-5-10 1 36,2-6-1-42,3 0 2 0,0-2-4 0,0 0-2 0,0-2-18 0,0-5-7 1,0-5-29 7,0-2-12-3</inkml:trace>
    </iact:actionData>
  </iact:action>
  <iact:action type="add" startTime="53829">
    <iact:property name="dataType"/>
    <iact:actionData xml:id="d25">
      <inkml:trace xmlns:inkml="http://www.w3.org/2003/InkML" xml:id="stk25" contextRef="#ctx0" brushRef="#br0">757 11198 196 0,'-6'7'74'1,"6"-5"-58"0,0 5 12 5,0-2 2-3,0-5-7 5,-2 2-1 1,2-2-12 3,2 0-6-8,4 7-3 2,-4-4 1-5,6 4 3 8,0 0 2-4,-5 7 1 3,5 0 7-2,2 0 2 6,-2 10-2-8,0-3-1 3,3 7-4 1,-1-5-1-1,4 6-8 2,-9-6 0-3,0-9-1 8,3 3 2-13,-5-5 1 15,5-5 3-15,-6-7 14 9,6-5 10-7,8-5-7 5,-2-4-1 0,4-4-13-1,3 6-5 1,-2-2-6-1,-1 2 1 21,-5 2-4-27,3 3-1 0,0 0-2 1,-3 0 2 4,3 5-1 2,-8-3 0-1,3-2-7 2,-3 5-2-2,2-3-26 2,6-2-11-4,0-9-87 9</inkml:trace>
    </iact:actionData>
  </iact:action>
  <iact:action type="add" startTime="56365">
    <iact:property name="dataType"/>
    <iact:actionData xml:id="d26">
      <inkml:trace xmlns:inkml="http://www.w3.org/2003/InkML" xml:id="stk26" contextRef="#ctx0" brushRef="#br0">4461 12284 192 0,'3'7'74'0,"2"-7"-58"0,-5 0 1 6,0 0-3 2,0 0-1 0,0 0 4 0,0 0 0-1,8 0 1 2,-8-7-9-1,5 5 8-7,1-5 5 3,-4 0-5 4,4-5 1-1,-1 3 0 1,0-8 1 0,3-4-6-1,0-7 0 0,3-3-6 2,-3 1 1-2,-3-1-5 0,3-2-2 1,0 10-3 0,0 6 1-1,0-2 1 0,0 10 0 1,-3 0-7 0,3 4-3-1,0 5 1 0,2 7 3 1,3 7 1 10,6 10 0-17,-6 4 4 3,6 2 2 4,2 1-5 0,-3-3 1-1,1-4-4 1,-6-3 2 1,0-7 1-4,-5-5-1 5,3 3 4-6,7-17 2 32,-2-2 4-35,3-4 2 0,-1-8 3 0,1-5-5 5,-6-4-1 3,0 0-2 2,1-3-2-8,-1 1 3 9,-3-1 0-9,1 0 3 4,0-1 1 1,-1 8 3-1,-2 1 4 21,0 1-8-27,0 8-1 0,0 0-14 0,0-2-4 6,2 2-38 1,1-1-17 0,2-6-63 7</inkml:trace>
    </iact:actionData>
  </iact:action>
  <iact:action type="add" startTime="56908">
    <iact:property name="dataType"/>
    <iact:actionData xml:id="d27">
      <inkml:trace xmlns:inkml="http://www.w3.org/2003/InkML" xml:id="stk27" contextRef="#ctx0" brushRef="#br0">5213 11640 264 0,'8'9'101'1,"-3"15"-78"0,3 11 9 0,-8-18 0 8,5 11-9-2,0 0-1 3,3 3-17-5,-5-3-5 2,0 2-1 1,-1 1 0-7,1-3 1 10,-3-4 0-6,3 4 0 0,-3-5 2 3,0-4 1 0,2-2-1 1,1-3 1-3,-1-5-4 6,-2-2-2-7,0 0-1 7,6-7-2-4,2-2-1 0,2 2-3 1,-2 0-1-4,3-5 6 4,-1 3 4 0,1-3 0-3,0 5-2 1,2 0-1 1,-5 0 0 4,2 0 3-6,4 5 0-1,-1 4-2 2,3-2 2 0,0 0 1 26,-1 3 0-32,-1 2 2 0,-1-5 3 0,-3 0-4 3,-2-5-3 1,0 5-2 3,-2-7 0-1,-1 0-52 1,0-2-25 0,-5-17-25 9</inkml:trace>
    </iact:actionData>
  </iact:action>
  <iact:action type="add" startTime="57387">
    <iact:property name="dataType"/>
    <iact:actionData xml:id="d28">
      <inkml:trace xmlns:inkml="http://www.w3.org/2003/InkML" xml:id="stk28" contextRef="#ctx0" brushRef="#br0">5721 11929 240 0,'0'14'90'1,"0"3"-70"0,0 18 13 1,0-14-1 9,0 10-2-7,0-1 2 4,-6 6-11-1,4-6-3 1,2 1-10-1,0-8-7-6,0 3-2 6,2-5 3 0,-2-4 1 1,0-3-4 2,6-5 1-5,-6 3-7 3,0-5-3-1,0-4-5 1,0 4-4-1,0-7-16 1,-6-7-7 0,1-10-53 9,-8-16-48-12,-8-19 49 2</inkml:trace>
    </iact:actionData>
  </iact:action>
  <iact:action type="add" startTime="57628">
    <iact:property name="dataType"/>
    <iact:actionData xml:id="d29">
      <inkml:trace xmlns:inkml="http://www.w3.org/2003/InkML" xml:id="stk29" contextRef="#ctx0" brushRef="#br0">5567 11795 300 0,'8'-7'112'0,"-8"7"-87"1,11-5 4 6,-6 3-4-3,8-3-20 4,6 3-4-1,2-5-6 1,3 4 0 4,5-1 3-9,0 4-1-2,3 7-1 6,2 0-2 1,0 2 1 1,1 5 5-3,-3 1 2 1,-9-8 2 1,-7 9 2-1,-2-2 1 1,-12 0 1-1,-4 7-2 2,-6-4-1-3,-3 2-3 3,-10-3 1-2,0 1-4 1,-6 4-2-2,-2 0-1 1,-3 3 0 0,3-1-22 2,-2 3-10-1,1-3-56 8,12-1-61-10,15-13 43 17</inkml:trace>
    </iact:actionData>
  </iact:action>
  <iact:action type="add" startTime="58437">
    <iact:property name="dataType"/>
    <iact:actionData xml:id="d30">
      <inkml:trace xmlns:inkml="http://www.w3.org/2003/InkML" xml:id="stk30" contextRef="#ctx0" brushRef="#br0">6927 12115 132 0,'-21'-31'52'1,"16"29"-41"0,-3-17 18 2,3 17 3 5,-1-3-4 0,-2-2 0-1,0 5-4 0,3-5-3 1,-3 0-11-1,3 4 0-6,0-1 3 6,-1 4-3 1,4-3 2 0,2 3-3 0,2-4 2-1,4 8-2 1,4-1 0-1,9 4-3 0,4 0 1 0,4-5-2 1,5 3 0 1,-1 4-1 15,1-2 0-23,8-2 0 0,2 2 0 5,6-5-2 2,2 3 1-2,-2-3-7 0,-1 5 1 1,-2 1-1 2,-2 1 2 26,-4-2 1-34,-7 0 3 0,-5-7-1 0,-6 7 2 0,-5-2-2 8,-3-3-1-7,-3-2 3 6,-2 5 0 0,0-5-1 0,-2 2 1 0,-1-2-2-2,0 0 2 2,-5 0-13 6,5 0-21-6,-2-2-8 4,0-10-73-1,-1-9-44-3,1-3 65-2</inkml:trace>
    </iact:actionData>
  </iact:action>
  <iact:action type="add" startTime="58919">
    <iact:property name="dataType"/>
    <iact:actionData xml:id="d31">
      <inkml:trace xmlns:inkml="http://www.w3.org/2003/InkML" xml:id="stk31" contextRef="#ctx0" brushRef="#br0">7456 11908 252 0,'-2'0'96'1,"2"0"-75"0,2 0-3 1,-2 0-8 6,0 0-8-1,0 0 1 0,6 7-4 2,2 0-2-3,5 0 2 4,5 7 2-9,9 0 2 3,7 3 1 10,3-1 2-13,3 5-1 12,-6-2 2-10,-2-2 0 5,-3-1 1-1,-2-2-2 1,-6-7-1 1,-3 0-1-4,-4 1 0 2,-4 1-5 4,-2-4 1 10,-8 4-5-20,-3 5-1 0,-7 3 0 4,-6 11 2 2,-5 0 2 1,-3 3 1 0,-2-1 1 2,-4-2 0-5,7 1 6 5,-1-6 4-6,0-2-3 4,8-4 1 20,6-3-36-27,2-2-15 0</inkml:trace>
    </iact:actionData>
  </iact:action>
  <iact:action type="add" startTime="66048">
    <iact:property name="dataType"/>
    <iact:actionData xml:id="d32">
      <inkml:trace xmlns:inkml="http://www.w3.org/2003/InkML" xml:id="stk32" contextRef="#ctx0" brushRef="#br0">8639 11967 284 0,'-2'0'107'1,"-1"4"-83"0,0-1-7 3,3 2-7 3,-2-3-11 1,-1 0-2-1,3 3 2 1,0 2 2-1,0-5 0 2,0 3 6-8,0-3 3 5,0-2 1 1,0 0 1 0,0 0-4 1,0 0 0-1,0 0 1 1,0 0 5 1,0 0 5-3,0 0 5 1,0 0-6 2,-3 0-3-2,3 0-8 1,0 0-3-1,0 0 0 1,0 0 0-1,0 0 0 1,0-2 2-2,0-3-1 2,0 5 0-1,0-2 1 2,3-5 1-3,-3 2-3 3,3 1-3-2,-1-4 2 1,1 1 0-1,0 0-1 1,-1 0-2-1,1 3 1 1,-1-3-1-1,1 4 2 1,-3-2 1-1,0 3-1 1,0 2-2-1,0 0 1 1,0 2-1-1,0 17-5 1,3 14-1-1,-1 19 3 0,1 14 3 3,0 4 3-4,-1-1 1 2,1-3-2 3,-3-5 1-8,0-5-2 5,-3-11 2-1,1-8-4 1,-1-6 0 21,0-5-4-28,1-10 1 0,-1-2-9 0,3-4-2 10,3-5-12-9,7-10-3 6,6-9-28 0,5-10-13-2,8-6-70 9</inkml:trace>
    </iact:actionData>
  </iact:action>
  <iact:action type="add" startTime="66636">
    <iact:property name="dataType"/>
    <iact:actionData xml:id="d33">
      <inkml:trace xmlns:inkml="http://www.w3.org/2003/InkML" xml:id="stk33" contextRef="#ctx0" brushRef="#br0">9028 11929 312 0,'-3'0'118'1,"3"0"-92"0,-7 0 4 0,-1 0-3 6,-8 0-9 2,-8-2-1 2,-10-3-9-6,-1-2-3 1,-5 5-3 2,3-3 1-7,0 5 0 5,0 0 1 3,-2 0 0-3,-1 0-5 5,0 0 1-7,-2 0-5 4,2 0-1-1,-2-2-17 0,5 2-8 2,2-5-16-1,6 5-6 8,6 0-45-6,9 0-47-7,12 0 47 5</inkml:trace>
    </iact:actionData>
  </iact:action>
  <iact:action type="add" startTime="66935">
    <iact:property name="dataType"/>
    <iact:actionData xml:id="d34">
      <inkml:trace xmlns:inkml="http://www.w3.org/2003/InkML" xml:id="stk34" contextRef="#ctx0" brushRef="#br0">8981 12329 296 0,'7'7'110'1,"-1"-2"-86"0,-1-5-4 1,-2 0-7 5,-1-5-10 4,4 3 0-6,-1-5-1 6,0-5-2-8,-2 0 1 7,-1-2 5-9,-2 0 6 4,0 0 0 4,-2 4 1-3,-3-1-5 7,-3 1-3-7,0 6-2-1,-3-4 0 1,-2 8-4 2,0 8 0-1,-1-1-1 2,-1 0-2-3,4 7 3 3,3 0 2 0,5 2 2-4,6 3 3 3,5-2-1 0,3 4 0 0,2-5-1 1,0-2 0-3,3 3-2 2,0-3 1 25,0-2-7-32,2-8-1 0,3 3-3 0,3 5 0 0,3-9-13 7,4-3-6-3,9 4-2 3,2-4 0-1,1-4-3 1,-4 1 0 1,1-9-34 5,0-4-56-7,-6-8 23 0</inkml:trace>
    </iact:actionData>
  </iact:action>
  <iact:action type="add" startTime="67369">
    <iact:property name="dataType"/>
    <iact:actionData xml:id="d35">
      <inkml:trace xmlns:inkml="http://www.w3.org/2003/InkML" xml:id="stk35" contextRef="#ctx0" brushRef="#br0">9414 12143 304 0,'0'3'112'0,"0"1"-87"1,0-4-7 12,0 0-14-6,0 3-10 5,3 1-4-9,0-1-1 5,5 4 6 0,0 4 0-7,2-1 3 5,3 4 6 1,3 2 2 0,3 6 9 3,-3-8 2-4,0 2-6 3,-1-2-4-3,1-2-4 2,0-2-3-1,3-3-19 1,2-7-8-1,0 0-30 1,0 0-14 2,0-7-33 5</inkml:trace>
    </iact:actionData>
  </iact:action>
  <iact:action type="add" startTime="67680">
    <iact:property name="dataType"/>
    <iact:actionData xml:id="d36">
      <inkml:trace xmlns:inkml="http://www.w3.org/2003/InkML" xml:id="stk36" contextRef="#ctx0" brushRef="#br0">9732 12136 148 0,'-3'0'55'0,"3"-2"-43"1,3 2 16 0,-3 2 7 0,0-2-4 0,0 0 2 1,0 0-6 3,0 0 1 6,0 0-16-6,0 7 9-4,0-7 2 5,-3 3-5 2,3-3-3-2,0 0-4 2,0 4 0-1,0-4-4 1,-2 0 1-1,2 0-5 4,0 0 0-6,0 0-1 4,-3 0 1-3,0 3-4 1,1 1 0 1,-4-4 1 0,-4 10 0-1,-3-3 0 1,-6 5 0 0,1-3 0-2,-1 5 2 1,1 3-1 2,-1 4 2 5,3-5-4-12,0 3 0 4,0-5-1 3,1-2-2-4,-1 0-6 4,0-3-2-2,3-2-35 2,2-2-14-3,6-10-62 9,5-2-28-8,8-2 77 22</inkml:trace>
    </iact:actionData>
  </iact:action>
  <iact:action type="add" startTime="68106">
    <iact:property name="dataType"/>
    <iact:actionData xml:id="d37">
      <inkml:trace xmlns:inkml="http://www.w3.org/2003/InkML" xml:id="stk37" contextRef="#ctx0" brushRef="#br0">9893 11908 304 0,'3'7'115'0,"-3"14"-89"1,0 10 5 3,0-10-1 4,0 17-6-1,0 4 1 2,0 5-19-3,0-2-7 2,0 4-1 0,0-4 4-7,0-1 7 9,3-1-7-6,-1-3-1 3,1-5-1 3,0-7 2-3,-1-4-14 0,1-8-5 1,0-2-26 1,4-7-99 11,4-14-33-13,5-9 64 18</inkml:trace>
    </iact:actionData>
  </iact:action>
  <iact:action type="add" startTime="68330">
    <iact:property name="dataType"/>
    <iact:actionData xml:id="d38">
      <inkml:trace xmlns:inkml="http://www.w3.org/2003/InkML" xml:id="stk38" contextRef="#ctx0" brushRef="#br0">10084 12270 240 0,'0'-14'90'1,"-3"12"-70"0,1-1 17 0,-1 3 2 0,-5-4-8 2,-5 1 2 3,-8-4-15 3,-6 0-5-3,-5-5-8 4,-2 5-8-9,0 0-1 3,2 0-38 8,5 3-14-9,6-8-76 12</inkml:trace>
    </iact:actionData>
  </iact:action>
  <iact:action type="add" startTime="69171">
    <iact:property name="dataType"/>
    <iact:actionData xml:id="d39">
      <inkml:trace xmlns:inkml="http://www.w3.org/2003/InkML" xml:id="stk39" contextRef="#ctx0" brushRef="#br0">9266 11487 208 0,'0'0'77'0,"3"-2"-60"1,-6 2-5 4,3 0-6 3,0 0-6-1,3-5 0 3,0 5 4-4,-1-7 5 4,1 0-5-5,2 0 11-4,0-3 5 4,-2-1-4 3,2-6-1 0,1-4-7 0,-4-5-3-1,4-7 0 1,-4 3 1-1,4-6 6 6,-4 3 2-11,1 3 1 10,-1-3 1-7,-2 2-4 1,3-6 0 3,-3 1-5-1,-3-8 1 2,1-1-5-6,-1 5-2 45,3 5 2-48,0 4 0 0,0 5 1 0,0 7 2 0,0 8-1 0,0-4 0 0,0 6-3 4,0 2 1 2,0 2-4 2,-2 3-2-4,-4 2-1 7,-2 0 0-9,-8 7 3 5,-2 2 0 11,-3 6 1-18,0-4 0 25,2 8 0-25,1 2 0 0,2-2 0 0,5-2 0 6,3 4 0-3,0-5 0 8,3-2 0-6,2-4 2-1,1 4-3 3,2-7-2 32,0 0-5-39,0 0 0 0,0 0-1 0,0-5 1 0,0-2 2 6,0 0 4-6,2 0-6 12,4-2 1-11,-1-5-2 6,0-7 3 1,0 0-3-2,1-3 1 1,-1 1 2 26,0-3 1-34,1 5 7 1,-1 5 4 0,0-1-1 0,-2-2 2 5,-1 10-2 1,4-3 2 1,-1 3-2 0,0-3 2 0,1 5-4 2,-1 0-2-6,0 0 2 6,3 7 0-6,3 0-1 32,-1 0-2-35,4 5-2 0,1-2 1 0,4-1-1 0,2 5-2 7,0-2-8-3,-2-3-5 4,-1 1-2-3,1 4 1 6,-3-2-17-6,0-5-6-1,2-5-65 9</inkml:trace>
    </iact:actionData>
  </iact:action>
  <iact:action type="add" startTime="70162">
    <iact:property name="dataType"/>
    <iact:actionData xml:id="d40">
      <inkml:trace xmlns:inkml="http://www.w3.org/2003/InkML" xml:id="stk40" contextRef="#ctx0" brushRef="#br0">10089 10866 208 0,'-34'2'77'1,"21"-2"-60"0,-17 7 4 3,17-2-3 8,-5-3-9-9,-9 5-3 4,-7 1-6 5,-9-8 0-9,-15 2 0 5,-5 3-3-7,-3-5 2 5,-1 2 3 2,-7-2 3 0,-8 0 0 24,0-2 2-31,0-5 0 0,0 4 3 0,-8-4-3 2,6-5-2 5,4 5 0-2,11 0-1 1,9 0-7 2,9 0 0-3,9-2 5 3,5-1 6-3,5-1 0 4,6 1 1-4,2-4-3 1,0-2 1 19,6-6-6-25,2-6-3 0,5 0-4 1,1-5 1 8,4-2 5-4,6-8 4 1,0 6-1 1,0-1 0 1,3-4-6-3,0 2-2 5,-3-3-1-7,0 6 2 3,-3-6 2 25,-2 3 1-31,-1-4 5 0,4 1 5 0,-4 6-3 6,1 9 2-4,2-1-1 9,1 6 3-10,-1-1-1 7,3 1 0-2,3 4-3 0,-3 5 1 1,0 4-6-1,2-4-1 22,4 7 0-28,2-2 2 0,2 2-3 0,3 0 0 7,6 0 1 0,2 2 0-3,8 5 0 3,6 0 0 0,12 0 0 1,17 0 2-3,10 5-6 3,5 2 1-4,14-5-4 29,10 5 2-33,-5 0 1 0,0 5-1 0,8-5-1 1,5 2 1 6,-5 1-2-2,-3 2 2 2,3-10 1-1,-11 5 2 3,-13-7 1-4,-13 0 1 5,-14 0 2-8,-7-7 3 5,-8 5-2 15,-9-3 0-22,-4-2 1 0,-9 4 0 3,-4-1 2 8,-6 4 1-9,0 4-6 7,-8 6 0-5,-6 4 1 3,1 21 1-1,-3 3 5 1,0 7 5-1,0 6 6 1,3 8 5 20,0 0 3-27,-1 0 3 0,4-7-14 1,-1 4-7 9,0-9-5-9,3-9-1 5,0-1-7 1,3-4-1 0,2-7-12 2,1 0-1-4,-1-10-20 2,3 1-5 42,-3-10-42-49,-2-14-84 0</inkml:trace>
    </iact:actionData>
  </iact:action>
  <iact:action type="add" startTime="71213">
    <iact:property name="dataType"/>
    <iact:actionData xml:id="d41">
      <inkml:trace xmlns:inkml="http://www.w3.org/2003/InkML" xml:id="stk41" contextRef="#ctx0" brushRef="#br0">8920 10153 248 0,'5'0'93'1,"-2"0"-72"-1,-1 12 3 5,-2-10-3 2,3 5-7 1,-3 0 0-2,0 3 3 2,0 2 1 0,0-3-9 3,3 3-1-10,-3-3 2 2,2 8 0 5,3 4 2 0,1 7-2-2,-1 3-1 3,3-3-5-2,-3 9-3 2,1-6-3-3,-4 4 1 4,1-11 3-5,0-3 1 28,-1-7-6-32,-2-4 0 0,3-3-6 0,-1-3 1 0,4-8-25 10,2-13-10-7,0-6-42 6,2-10-16-5,-2-5 2 10</inkml:trace>
    </iact:actionData>
  </iact:action>
  <iact:action type="add" startTime="71528">
    <iact:property name="dataType"/>
    <iact:actionData xml:id="d42">
      <inkml:trace xmlns:inkml="http://www.w3.org/2003/InkML" xml:id="stk42" contextRef="#ctx0" brushRef="#br0">9211 10165 252 0,'-3'-5'96'1,"3"5"-75"0,-8 5 3 3,3-5-4 3,-6 0-11 2,-7-5-3-3,-9 3-3 4,-7-5-3-5,-8-5 1 3,-14 0-4-7,3 5 2 5,5 0-1 3,6 3 0 2,8 4 2-7,5 0 2 8,7-3-1-9,4 3 2 7,5 0-29-5,2 0-11 2</inkml:trace>
    </iact:actionData>
  </iact:action>
  <iact:action type="add" startTime="71860">
    <iact:property name="dataType"/>
    <iact:actionData xml:id="d43">
      <inkml:trace xmlns:inkml="http://www.w3.org/2003/InkML" xml:id="stk43" contextRef="#ctx0" brushRef="#br0">9121 10292 272 0,'0'0'101'0,"0"0"-78"1,0 0-9 3,0 0-8 3,0 0-17 1,0 0-5-1,0 0 5 1,2-7 6-1,1 0 4 2,2 0 7-8,3 0 6 8,3 0 0-4,2 0 3 5,6 0-6-6,4 4-3 3,4 1-3 2,-1-3-3-3,1 5-2 2,-1 5-1-1,-2 0 2 4,-3 2 0-6,-2 0 1 5,-3 4 0-1,-6-1 0 2,-2-3 2-10,-3 7 1 6,-7 7 1 0,-6 3 0 31,-11-3 0-37,-10 2-5 0,-5 6-1 0,-1-6-6 0,1-2 0 6,5-4 6-4,2-3 3 5,6-2 1-1,3-3 1 1,5-2-2-1,2 0 2 0,3 0 2 1,5-4 4-1,3 4-4 20,6-3-3-26,4-1-1 0,3 1-1 1,6-1 0 6,5 1 0-2,5-1-3 2,5-3 2-1,1 0-8 1,-1 0-2 1,1 0-18-1,-1 0-7 0,-2 0-16-2,-3-7-8 46,-3-3-25-51</inkml:trace>
    </iact:actionData>
  </iact:action>
  <iact:action type="add" startTime="72338">
    <iact:property name="dataType"/>
    <iact:actionData xml:id="d44">
      <inkml:trace xmlns:inkml="http://www.w3.org/2003/InkML" xml:id="stk44" contextRef="#ctx0" brushRef="#br0">9711 10306 156 0,'5'-7'60'1,"0"0"-47"0,3 0 17 3,-5 7 5 4,2-2-10-1,-5-3-5 2,0 3-3-3,-5-3-1 1,0-2-8 2,-3 4-3-8,-5-1-1 10,-6 4 2-7,0 4 1 2,4-1-3 2,-1 4-3-1,5 0 0 1,3 5-1-1,6-1 4 1,7 11 2-1,8-1 2 3,8 2 0-5,3 5-2 4,0 3 1-3,-3-3-2 2,3-4 0-1,-6-3-6 3,-4 0 1-1,-1 3-2-4,-3-6-2 6,-2 1 5-8,-5 2 1 32,-3 1-3-34,-5 1-1 0,-3-4 3 0,-8-3 3 0,-13-1 1 8,-11-8 0-4,3-5-12 5,0-2-3-6,0-2-24 7,0-10-8-7,3-5-38 11,2-6-49-7,3-12 36 17</inkml:trace>
    </iact:actionData>
  </iact:action>
  <iact:action type="add" startTime="72864">
    <iact:property name="dataType"/>
    <iact:actionData xml:id="d45">
      <inkml:trace xmlns:inkml="http://www.w3.org/2003/InkML" xml:id="stk45" contextRef="#ctx0" brushRef="#br0">9552 10123 232 0,'-3'-7'88'1,"3"7"-69"0,-2-3 11 2,2 3 1 5,0-4-10 0,0 4 4 8,0-17-5-10,0 1-11 4,0-3-3-9,0-5-2 3,0-6 4 8,0-1 3-9,0-2-2 5,0-4 2 0,2-1-2-1,1-7 0 1,0 0 1-1,-1 1 1 0,4-1 1 2,-1 3 0 3,0-3-4-8,0 10 0 4,1 2-1 0,-4 0 1-2,4 9-2 2,-4 1-1 25,4 2-3-32,-4 4 1 0,4 5-2 0,-4-2-1 1,-2 5-2 4,0 2 1 1,0 5-4 0,-2 4-3 8,-4 3 1-7,-2 4 4-1,0 5 2 2,0 3-2-3,-2-1 2 2,-1 5-6 18,3-7 0-25,0 0-10 0,3 1-2 1,0-6-12 6,2-2-5-1,6-7-8 1,5 0-2-2,5-9-74 12</inkml:trace>
    </iact:actionData>
  </iact:action>
  <iact:action type="add" startTime="73493">
    <iact:property name="dataType"/>
    <iact:actionData xml:id="d46">
      <inkml:trace xmlns:inkml="http://www.w3.org/2003/InkML" xml:id="stk46" contextRef="#ctx0" brushRef="#br0">9023 8603 232 0,'-3'0'88'1,"3"0"-69"-1,0 0-5 1,0 0-5 0,0 0-10 4,0 0 0 2,0 7-1 2,3 3-2-2,2 15 3 3,6 13 11-9,2 21 8 1,5 2-3 6,4 5 2 2,1-3-10-4,1-11-2 4,0-7-3-6,3-12-2 5,2-5 3-1,0-12 0 4,0-8 3-9,3-8 1 7,-3-8 5-2,-3-3 5 0,1-8 2-3,-1-2 3 27,-2-3-10-31,0 1-2 0,0 2-4 0,-3-3-1 1,-3 0-3 5,-2 3-2 0,0 0-4 2,-3 5 0-3,-2-3-9 2,-3 2-2 0,0 3-16-1,0 5-8 1,-3-3-65 6,5-2-58 9,4 5 58-22</inkml:trace>
    </iact:actionData>
  </iact:action>
  <iact:action type="add" startTime="73931">
    <iact:property name="dataType"/>
    <iact:actionData xml:id="d47">
      <inkml:trace xmlns:inkml="http://www.w3.org/2003/InkML" xml:id="stk47" contextRef="#ctx0" brushRef="#br0">9544 9024 124 0,'-8'-7'49'0,"11"0"-38"0,-3-2-1 5,2 2-1 2,4 0-4 1,-1-3 2 0,3-9 5 4,0 3 2-10,2 2-7 10,1-3 11-11,2 3 5 1,-2 0 0 7,7 5 3 6,1-3-11-7,-1 9-7-1,1 3-6 2,2 3-1-3,0 11 1 1,6 7 1 3,-6 3 1-5,-3-3 0 5,-2 2 0-4,-5 3 2 2,-6-2 3-2,-2-1 0 3,-6-2 2-1,-5 1-6 2,-5-1-1-7,-3-2-4 8,-2-1-1-7,-1-3-4 30,3-6-1-33,0-2 3 0,6-5 3 0,-1-4-15 0,6-10-4 9,0-4-66 5,2-5-53-9,8-10 49 1</inkml:trace>
    </iact:actionData>
  </iact:action>
  <iact:action type="add" startTime="74336">
    <iact:property name="dataType"/>
    <iact:actionData xml:id="d48">
      <inkml:trace xmlns:inkml="http://www.w3.org/2003/InkML" xml:id="stk48" contextRef="#ctx0" brushRef="#br0">10031 9022 288 0,'-8'16'110'1,"5"-2"-86"0,-5 8 7 2,6-13-2 4,2 3-20 1,-3-1-5 2,3 4-5-5,0-1-1 2,5-3 2 2,1-1-7-8,2-1-3 4,0-2-12 3,2 0-4 0,1-2-8 2,5-5-2-4,0 0-11 4,5-5-3-6,3-4 14 4,-1-3 6-1,1 0 22 3,0-6 12 8,0-4 3-17,-6 6 2 0,-2 0 6 7,-3-3 2 1,-2 7 18-2,-3 0 10 0,-3 5-13 1,-5 5-6-2,-2 4-15 2,-4 5-7-1,-2 7-1 23,0 3 0-29,0 9 3 0,3-3 3 0,3 1 2 4,2-1 3 2,2 3-3 8,3-9-1-14,3 4-4 6,0-7 1 2,3-5-6-2,0-2-1 1,2-2 0 26,0-10 0-33,0-4-5 0,3-3-1 0,0-4-4 0,2 2-1 4,-2-1-5 4,0 1-3-3,0 5 11 2,-5 2 6 1,-1 0 8 1,-4 0 7-5,-4 0-1 4,1 4 3-5,-6-1-10 34,1 1-3-37,-4-1-4 0,1 4-2 0,-3 0 5 0,0 0 1 3,-5 0-3 3,2 4-1 1,3-1 1-1,3 1 2 3,0 3-2-4,2 0 0 0,0 3 1 2,3-3 2 0,6 7 1 17,-1-5 3-24,3-2-1 0,0 1 0 2,0-1-3 8,2 0-2-8,1 0 1 10,0-5-1-10,-1 5 0 5,-5-7 2-1,1 0-1 0,-1 0-1 1,3 0 1-1,3 5-1 1,2-3-3 16,3-2 2-23,5 7-1 0,0 0 0 3,0-7-3 3,-2 0 1 0,-3-7-77 10</inkml:trace>
    </iact:actionData>
  </iact:action>
  <iact:action type="add" startTime="75179">
    <iact:property name="dataType"/>
    <iact:actionData xml:id="d49">
      <inkml:trace xmlns:inkml="http://www.w3.org/2003/InkML" xml:id="stk49" contextRef="#ctx0" brushRef="#br0">9896 8445 340 0,'-8'-4'126'1,"8"4"-98"0,0 4-10 0,0-4-12 0,5 3-36 1,6 2-10 2,5-1-95 8,8-4-39-8</inkml:trace>
    </iact:actionData>
  </iact:action>
  <iact:action type="add" startTime="80417">
    <iact:property name="dataType"/>
    <iact:actionData xml:id="d50">
      <inkml:trace xmlns:inkml="http://www.w3.org/2003/InkML" xml:id="stk50" contextRef="#ctx0" brushRef="#br0">7049 10617 224 0,'5'-10'85'1,"-2"5"-66"0,-3 3-8 2,0 2-8 4,0 0-4 1,0-5 0-1,0 5 3 1,0 0 3-1,0 0-2 1,-3 5-2-7,1 5 0 5,-1 6 1 2,0 19 3 0,1 10 11 0,-1 18 5-1,0-1 0 0,1 11 2 1,-1 2-7-1,0 7 1 1,1 10-10 0,2 4-2 22,0 24-5-29,5-2-3 0,3 7-5 0,0 9-2 3,5-10 0 4,-8-13 1 0,1-8 3 1,-1 6 4-4,-5-13 3 4,0-7 2-4,-3-6-1 6,1 6-2 24,-4-7 1-34,1-2-1 0,5-2 0 0,-5-10 0 0,5-7 0 3,0-2 2 3,0-9 5 1,0-10 4-1,5-5 2 2,-5-5 5-1,0-8-4-2,0-1 0 1,0-7-8 0,0-5-4 31,0 3-1-37,0-5-1 0,0 0-3 0,-5-2 2 0,0 0-1 6,-3 2 0-3,-3-5 0 6,-5 5 0-5,-2-7 2 3,-9 0 0-1,-10 0 0 0,-3-2 0 0,-2-3 0 1,-6 10 2 27,-2-3-3-34,-3 5 0 0,-10 0 1 0,-14 0 2 0,-5-7-3 6,-3 5-2 0,-13-12-1 1,-10 2 3-1,-1-2 0 1,-15-7 3-1,-8 7-6 2,5 0 1-3,-11 2 1 2,-5 1 1 18,8 4-4-25,-13-8-1 0,5 6-2 1,8-10 2 5,-7 3-3 3,7-3 1-2,15 3-9-2,-1-5-4 3,-1 4 4-4,11-4 3 6,16 0 1-7,-1 0 3 3,-1 0 1 21,14-3 1-27,12 3 9 0,13-2 4 0,13-5 2 6,3-1 1-1,12 1 4 5,4-9 5-6,2-6-3 4,11-4 0-3,5-4-6 2,3-6 0-1,5 3-1 1,5-2 3 18,3-10-3-25,0 0-2 0,10-7-2 2,-4 1-3 3,-1-4-2 1,0-11-1 2,3-9-5-1,-5 2 0-1,-1-2 2 0,3-3 3 3,1-7 6-4,-6 7 6 0,-8-2-7 2,-3-2-1 16,3-12-6-23,-8 11 1 0,3 8-14 3,-1 6-5 3,6-4 5 1,-5 10 5 2,10 6 8-5,-5 12 5 4,3 8 10-3,5 11 3 4,-5-3-9-5,5 8-1 2,7 4-8 19,-4 1 1-25,0-8-11 0,2 10-3 1,5-3 4 7,1 6 4-3,7 8 12 4,3 1 8-5,0 4 2 5,6 2 1-3,7 3-3-1,9 0 1 2,9 7-11-1,4-2-2 38,-1-3-1-44,6 5 1 0,5-2 3 0,19 2 4 0,2 0 0 0,6 2 0 1,15-2-8 6,3 5 0 1,0-5 1-1,19 2 1-2,-9 5 1 3,4 10 0-4,7-3 2 30,-5 5 1-34,3 0-4 0,2 2-1 0,-8-7 7 0,-8 2 6 6,11-2 8 1,-13-2 3 1,-21-2 0-3,-11-3 1 4,-8 2-4-5,-3-2 0 6,-10 0-8-8,-8 0-4 33,-6 0-9-35,-7 0-1 0,-8 3-34 0,2 4-13-1,-5 0-92 15</inkml:trace>
    </iact:actionData>
  </iact:action>
  <iact:action type="add" startTime="103987">
    <iact:property name="dataType"/>
    <iact:actionData xml:id="d51">
      <inkml:trace xmlns:inkml="http://www.w3.org/2003/InkML" xml:id="stk51" contextRef="#ctx0" brushRef="#br0">11806 8504 200 0,'3'-4'77'1,"-3"4"-60"0,-13-3-7 2,5-1-8 5,-8 4-3 1,-13-3 2-3,-8-2-2 2,-5-2 0 0,-3 0 1-1,-8 0 2-6,-14-2 3 5,-7 2 0 2,-5-3 2 3,-6-1 0-6,-20 4 3 1,-7-3 1 3,-1 3 1-4,-17-2-4 5,-2-3-3-3,-9 3 4 3,-9-6 2-4,1 1-2 2,-15 0 0-1,3-2-3 40,-14 2-1-46,6-3-1 0,-8-2 2 0,-3 3 1 0,-3-1 3 0,-5-4-3 0,6 0 1 8,-9 0-5-5,3-3 0 9,-5 1-3-9,8-3-1 2,-13 5 3 1,10 4 3 39,-5 1-4-45,7 2-3 0,-2 7-2 0,3 0 3 0,3 0 0 1,-1 0 3-1,8 0 5 7,-4 4 6-2,1-2-3 2,-10 5 2-1,3-7-7 1,-8 5-1 0,8-5-4-1,-45 0-1 26,21 0 1-32,5 0 2 0,11-7 1 0,-1 11 3 0,1-11-1 8,3 10 0-2,-9-1-3 0,6 0-2 0,-5-2 1 3,15 7 1-4,-7-2-3 3,18-3-2-3,-8 5 2 1,10-7 2 35,17 7 0-41,-6-7 2 0,19 5 4 0,10-3 6 0,17 2-1 0,-9-4 3 7,5 5-6-3,14-3-3 5,8 5-6-5,-6-7-2 2,11 7-4 1,8-7 1-1,14 7 1 31,12-2 2-37,8 2-1 0,17 0-1 0,9 0-8 1,4 0-5 1,10 0-18 9,5 2-5-10,9 3-23 6,17 4-10 0,15-2-41 8</inkml:trace>
    </iact:actionData>
  </iact:action>
  <iact:action type="add" startTime="107424">
    <iact:property name="dataType"/>
    <iact:actionData xml:id="d52">
      <inkml:trace xmlns:inkml="http://www.w3.org/2003/InkML" xml:id="stk52" contextRef="#ctx0" brushRef="#br0">527 7204 176 0,'-3'-3'68'0,"3"3"-52"0,3 0 6 5,-3 0 1 3,0 0-10 2,5 0-2-5,-3-2-6 4,6-3-2-3,6-2-1 2,2 5 1-7,7-3 0 5,6 5 1 2,8 0 2 0,6 0 3 0,-6 5 5-2,3-3-4 2,2 5 2-1,0-2-3 1,3-3 2 0,3 5 3 13,7-7 1-20,1 3-4 1,-3 1 1 4,-3-4-7 3,-2 0-1-3,-3 3-4 8,-11 1-1-10,1-1 1 6,-6-3 2-7,-11 0 1 4,-2 0 1 0,-5 0 2 33,-1 0 3-39,-2 0-4 0,-8-3-1 0,0-1-15 0,-2 1-8 0,-6-4-15 6,-6 0-3 1,1-2-19-1,3-3-6 1,-6-2-20 7,-8 4-24-7,5-4 44-2</inkml:trace>
    </iact:actionData>
  </iact:action>
  <iact:action type="add" startTime="107784">
    <iact:property name="dataType"/>
    <iact:actionData xml:id="d53">
      <inkml:trace xmlns:inkml="http://www.w3.org/2003/InkML" xml:id="stk53" contextRef="#ctx0" brushRef="#br0">1212 7067 220 0,'-3'2'85'0,"6"-4"-66"1,2 4 8 4,-5-2-2 2,0 0-7 1,0 0 0-1,3 5-6 2,5-3-2 0,0-2-6-4,2 8-5-4,1-4 0 5,5 3 1 3,2-2 2 2,-2 2-1-6,3 0-1 1,-1 5 1 2,1-3-1-2,-1-2 0 4,-2 3 0-4,-5 2 2 5,-3-3 1-7,-6 5 3 5,-4 0 1-3,-6 0 1 2,-3 10 0 0,-2-10-4 23,-14 24-1-30,-2-3-1 0,0 2-2 0,3 1 1 2,2-3-1 9,5-4 0-9,6-3 2 5,5-4-1 0,3-8-1-1,10-2-24 1,11-2-11-2,3-12-92 30</inkml:trace>
    </iact:actionData>
  </iact:action>
  <iact:action type="add" startTime="108264">
    <iact:property name="dataType"/>
    <iact:actionData xml:id="d54">
      <inkml:trace xmlns:inkml="http://www.w3.org/2003/InkML" xml:id="stk54" contextRef="#ctx0" brushRef="#br0">1596 6768 208 0,'-6'0'77'1,"12"5"-60"0,-6-5-1 3,0 0-1 3,0 0-11 1,0 0-2 3,0 0 3-7,0 0 1 3,0 0-2 1,2 0 17-7,-2 0 10 6,-2 0 2 4,2-5 1-7,0 1-11 4,0-1-3-2,0-2-6 2,-6 7-1-1,4-2-5 4,2-3 0-6,-6 5-7 3,4 5-3-1,2-3 12 1,-8 10 5-2,0 6-1 2,2 11 2 2,-1 15-3-4,-9 1 0 28,5 7-3-33,-5 0 1 0,0 6-8 0,3 1-2 0,3-2 1 7,-4-10 1-3,4-5 1 4,7-4 0-3,-5-3-5 6,3-9-1-7,2 0-8 3,1-5-4-2,2-5-8 1,0-2-3 22,2-4-9-28,9-5-4 0,13-3-32 3,2-9-15 21,6-3-41-24</inkml:trace>
    </iact:actionData>
  </iact:action>
  <iact:action type="add" startTime="108700">
    <iact:property name="dataType"/>
    <iact:actionData xml:id="d55">
      <inkml:trace xmlns:inkml="http://www.w3.org/2003/InkML" xml:id="stk55" contextRef="#ctx0" brushRef="#br0">1752 6822 64 0,'-8'-25'27'1,"0"8"-21"0,-11-4-30 2,17 14-13 4</inkml:trace>
    </iact:actionData>
  </iact:action>
  <iact:action type="add" startTime="108800">
    <iact:property name="dataType"/>
    <iact:actionData xml:id="d56">
      <inkml:trace xmlns:inkml="http://www.w3.org/2003/InkML" xml:id="stk56" contextRef="#ctx0" brushRef="#br0">1633 6698 172 0,'0'0'66'1,"2"2"-52"-1,-2-2 10 1,0 0 2 0,0 0-9 0,0 0 1 0,13 0-11 0,-2 0-4 6,2-2-2-6,3-3-1 3,8 5 8 5,0-2 5-4,15-3 0 35,9 5 0-39,13-7-7 0,-3 0-4 0,6 0-4 0,7 4 1 4,8-4 1 0,4 0 2 5,4-2-1-4,-2 2-1 1,18 2 7 0,-3-4 3 1,-2 2-3-1,19 0 1 0,-4 0-5 27,1-3-2-33,-5 6 0 0,10 1-1 0,-11-2 0 2,-10 5 0 3,-11 0 0 1,-7-2 2 0,-6-3 1 1,-8 3 1-1,-8 2 2 1,-10-5 3 2,-8 3 2-6,-9 2 1 4,-4 0-6 25,-6 0-2-32,-5-5-4 0,-6 5-1 0,1 5 1 2,-6 2 2 3,3 0-1 3,-8 3 2-3,-5 4 2 3,2 7 2-3,-7 0 1 6,2 2 0-9,-8 8 0 5,5 4 2 19,1 10-3-26,-4 0 1 0,4-1-3 0,2 1 0 10,5-3-6-7,-5-4 1 7,6 0 0-6,2-1 0 2,-6-1-5 0,12 8 1 0,-4 8 2 1,6-3 3-1,0-1 2 11,-2-4 3-17,1-1-3 26,1-6-2-26,-2-2 2 0,-4-11 2 0,6 0 4 3,-8-10 5 3,3 0-2 1,-3 0 1-1,0-5-1 1,5-2 0 1,-5-2-6-3,0-3-4 2,0-2-1-1,0 0-1 4,0 0 0-6,0 0 0 1,0 5-5 3,0-5 1-2,0 0 0 1,0 0 2-2,0 0 1 4,0 0 1-4,0 0 0 3,0 0 2-4,0 0-3 3,0 0 0-1,0 0-1 3,0 0-2-5,0 0 3 3,0 0 2 0,-5 0 0-1,5 0 2 3,0 0-2-5,0 0-1 3,-3 0 1-1,3 0-1 0,-5 0 0 1,-8 0 0 8,-3 0 0 7,-3 0-3-22,-7-5 0 0,-3 5 2 8,-6-2 2-6,-2-3 0 6,-16 5-1-3,-7-2 1 3,-7-3-1-3,4 3 0 2,-6 2 0 2,-5 0 0 35,-16 0 0-44,-3-5 0 0,-4 5 2 0,-17-2-3 0,3 2 0 0,-8-5-1 0,-6 3 0 4,1-1 4 3,7-1 1-1,1 4-4 2,0-3 1-2,12-1-2 4,4 4 0-7,13 7 2 4,7-7 0 18,9 7 0-25,12-7 0 0,7 7 2 1,7-7 1 7,2 2-4-3,11-2-1 3,1 0-2-4,10 0 3 6,2 0-27-7,3-2-8 3,8-3-35 2,14 0-13-2,12-2-52 22</inkml:trace>
    </iact:actionData>
  </iact:action>
  <iact:action type="add" startTime="112018">
    <iact:property name="dataType"/>
    <iact:actionData xml:id="d57">
      <inkml:trace xmlns:inkml="http://www.w3.org/2003/InkML" xml:id="stk57" contextRef="#ctx0" brushRef="#br0">1887 6877 208 0,'-3'2'77'1,"-2"-4"-60"-1,2 2 13 4,-2 0 1 3,5 0-7 1,0 0 0 0,0 0 0-1,0-3 0 0,-3 3-13 1,0 0-2-7,3 3 1 6,-5-3-6 0,2 7-2 1,-2 9-1 1,0 5-1-3,-3 7 11 2,0 3 5-1,0 7-2 1,5 6 0 0,-2-1-2-1,3-6 2-1,-6 6-5 5,5-10-1 16,-2 0-2-26,2-8 1 0,3-6-6 0,-5-2-1 5,2-8-5 1,3-2-19 8,-5 0-5-7,5-9-25-2,5-10-8 2,-2-4-18 24,5-6-7-31</inkml:trace>
    </iact:actionData>
  </iact:action>
  <iact:action type="add" startTime="112381">
    <iact:property name="dataType"/>
    <iact:actionData xml:id="d58">
      <inkml:trace xmlns:inkml="http://www.w3.org/2003/InkML" xml:id="stk58" contextRef="#ctx0" brushRef="#br0">1786 6966 184 0,'-5'-17'68'1,"10"6"-52"0,-5 1 12 0,0 8 5 0,3-5-8 0,2-5-2 4,3 5 0 3,-5-7 0-1,5 2-12 1,-1-2-7-7,4 0-2 6,-3 0-5 1,3 4 2-2,-1-1-1 3,6 4-2-3,5 4 3 6,3 3 2-8,2 3 0 4,1 1-1 0,-1 3-2-1,-7 0 1 2,-1 3 7-2,1-1 4 1,-3 5-1 0,-11 5 2 2,0 0 0-6,-5 2 3 29,-8-7-7-32,1 7-4 0,-4-4 0 0,0 4 2 0,-5-4-4 8,1 1-1-4,1-8-2 7,1 4 0-6,3-7-5 3,-1 2-3-4,-5-2-25 3,6-2-10-2,-6-5-56 35,8 0-47-40,2-5 56 0</inkml:trace>
    </iact:actionData>
  </iact:action>
  <iact:action type="add" startTime="112784">
    <iact:property name="dataType"/>
    <iact:actionData xml:id="d59">
      <inkml:trace xmlns:inkml="http://www.w3.org/2003/InkML" xml:id="stk59" contextRef="#ctx0" brushRef="#br0">2127 7067 160 0,'0'0'63'0,"0"2"-49"1,0 5 7 3,0-7 0 3,0 5-13 1,0-2-4 1,0 4 12-2,0-3 9 2,-5 1-13-3,2 2 12-5,1 5 5 4,-6-3-2 3,3-2-1 5,2 5-14-9,3-7-8 2,-5 2-2 3,2-2 0-2,3 2-1 1,0-5-1-2,0 3 1 6,0-5-1-8,0-5-3 3,0 3 2 1,0-5 1-1,0 2 2 0,3 2-1 1,2-1 2-1,-2 1-2 1,2 3 2 4,3-2-2-9,-6 2-1 5,6 0 1-1,-5 2-1 0,5-2 4 1,-5 3 2-1,2 1-2 1,-5-4-3-1,0 0 0 1,3 3-1-1,-3-3 0 4,0 0 2-7,5 5-1 5,-5-5-1-3,0 0 1 2,0 0-1-1,0 0 6 1,0 0 6 0,0 0-6 1,0 0-1-2,0 0-3 0,0 0-2 0,0 0-4 1,0 0 0-1,0 0 2 1,0 0 3-2,0 0-2 4,0 0 0-5,0 0 1 5,0 0 2-5,0 0-1 6,0 0-1-6,0 0 1 6,0 0 1-8,0 0-3 5,0 0 0 1,0 0 1-2,0-5 2 3,0 2-1-6,0 3-1 6,0-4 1-5,0 1 1 6,0 3 3-7,0 0 2 3,0 10-8 8,0 4-1-7,0 5 0-1,0-3 1 1,-5 1 3-1,5 4-1 5,0-7-1-5,0 2 3 0,0-9 0-1,0 1-1 1,0-8-2-1,0 7 3 3,0-7 0-2,0 0-4 0,0-3 1 3,0-4 2-5,-3-5 1 30,3 3-1-34,0-5-2 0,0 0 1 0,3 0-1 0,2 4-3 6,0-4 0-1,3 7 6 3,0-2 5-1,0-3-9 2,0 3-1-7,0 1 5 7,2 1 3-5,-2 5-12 35,0-3-5-39,-2 3 2 0,7-3 3 0,-3 10 1 0,9-3 4 4,-1 5 0 0,1 0 1 7,-1 1 2-7,-2-1 1 0,3 0 1 3,-9-5 0-1,6 3-2 3,-8-5-2 31,3-5 1-40,-3 3-1 0,2-5 0 0,-2 0 0 0,0-1-3 0,-5 1 2 3,2 0-1 4,-5 0-2-1,0 0 0 1,-5 5 3 1,2-3-2-3,-2-2-1 4,-3 5-2-5,3-3 1 29,-8 3-2-33,-1 2 0 0,-4-5-1 0,2 5 2 1,5 0 4 5,-5 5 1-1,6 4-2 2,5 5 2-1,2 7 1 3,3 3 0-5,0 2 0 6,0-7 0-7,0 6 0 4,8-8 2 5,5 6 1 12,3-11 3-24,8-2-3 0,-6-6 0 0,9-8-6 3,-6-3-2 7,3 0-36-6,2-8-15 2,-2 1-66 7</inkml:trace>
    </iact:actionData>
  </iact:action>
  <iact:action type="add" startTime="114090">
    <iact:property name="dataType"/>
    <iact:actionData xml:id="d60">
      <inkml:trace xmlns:inkml="http://www.w3.org/2003/InkML" xml:id="stk60" contextRef="#ctx0" brushRef="#br0">2572 6907 228 0,'0'5'85'0,"5"2"-66"0,-5 16 5 7,0-6 1-2,5 4-1 4,1 7 3-2,2 5 1 4,0 10 2-8,-6 1-16 5,1 1 5-7,-3-3 2 5,0-4-9 3,0-8-4 2,0-4-5-8,0-9-3 5,0-1-6-1,0-9-1 4,5 0-19-5,-5-7-8 1,8-2-18 1,-3-17-5-2,3-2-64 9</inkml:trace>
    </iact:actionData>
  </iact:action>
  <iact:action type="add" startTime="114345">
    <iact:property name="dataType"/>
    <iact:actionData xml:id="d61">
      <inkml:trace xmlns:inkml="http://www.w3.org/2003/InkML" xml:id="stk61" contextRef="#ctx0" brushRef="#br0">2649 6834 288 0,'2'-9'107'1,"1"9"-83"0,2-7-1 2,-5 7-3 5,3-3-14-1,2-1-3 1,-2-3-9-1,7 0-1 1,6-3 3 1,5-2-5-8,3 5 2 5,3 3-2 4,-1 4 3-6,-5 4 4 7,3 8 1-7,-3 5-6 4,-5 1-3 2,-8 8 21-4,-8 7 9 4,-8-2-1-5,-10-3 0 5,-1-4-5-6,-7-1-1 6,-1-6-5-4,1-3-3 2,-1-3-5-1,1-4 0 0,5-4-22 1,-6 1-10-2,9-4-55 34,-1 0-23-39,11 0 8 0</inkml:trace>
    </iact:actionData>
  </iact:action>
  <iact:action type="add" startTime="114685">
    <iact:property name="dataType"/>
    <iact:actionData xml:id="d62">
      <inkml:trace xmlns:inkml="http://www.w3.org/2003/InkML" xml:id="stk62" contextRef="#ctx0" brushRef="#br0">2868 7069 228 0,'6'0'85'0,"-6"0"-66"1,0 0 1 0,0 5-2 1,0-3-8 6,-6 6 0-1,4 6 2 2,-4 2 3-2,4 5-8 4,2 8 2-10,0 1 2 1,0 1-6 6,0-3-3 0,0-5 1 0,0-1 0 3,0-8 1-8,0-5 0 5,0 3 6-1,-6-19 8 9,12-7-5-8,-4-7-6 0,4-3-3-3,4 3-2 3,-2-3-2 0,0 3-4 33,3 0 0-40,-1-3 2 0,6 10 1 0,-3 0-6 0,1 0-3 0,-1 5 1 6,0-1 3-1,-2 3 3 2,-3 3 2-1,2-4-2 2,-2 8 2-1,3 0 1-2,-1 5 0 29,6 5-3-34,-5-1 2 0,5 10 1 0,-8-3 2 0,2 5 1 5,-10 3 3 2,3-3-3-1,-6-4 0 1,-5 4-1 0,0 2 1-1,-2-2-4 4,-1 1 0-7,-5-6-8 4,6-2-4 22,-6 0-4-29,5-7-3 0,1 0 7 0,2 1 5 3,2-13 9 4,1-5 5 0,5-4-8-1,-5-7-3 3,5-2 3-5,0-1 2 3,5 1-15-1,-2-3-4 0,13 9-42 24,2-4-17-30,19 12-7 0</inkml:trace>
    </iact:actionData>
  </iact:action>
  <iact:action type="add" startTime="115290">
    <iact:property name="dataType"/>
    <iact:actionData xml:id="d63">
      <inkml:trace xmlns:inkml="http://www.w3.org/2003/InkML" xml:id="stk63" contextRef="#ctx0" brushRef="#br0">3450 7095 176 0,'-13'-7'66'0,"5"3"-52"1,-5 1 17 0,5 3 4 0,0 0-15 3,-2 0-3 3,-1 3-13 1,-8 4-5 0,4 0 0 2,-4 9 0-9,0 3 1 2,4 0 0 5,4 9 0 0,0-4 2 5,4 4 1-9,-1 0 5 2,10-5 5 1,4 3 4 1,4-9 4 0,6-1-7-2,-3-2-3 6,6-7-4-7,2-4 0 1,-3-3-6 4,4-5-1 47,1-2-5-56,-4-5 1 0,7-2-16 0,-4 0-4 0,1 5 5 0,-1 2 4 0,1-3 6 0,-9 3 6 0,1 0 4 6,-4 0 4 1,0 2 11 1,-6 3 5-2,3-5-5 0,-3 5 1 23,0-3-10-29,-2-2-4 0,-3-3-2 0,-3-4-1 3,-5 3-7 4,-2-1 0 0,-6 0 1-1,0-4 3 0,3 8 2 3,-6 1 1-3,6 7 0 4,3 0 0-8,-1 3-3 31,3 9 2-33,5 4 5 0,-2-2 2 0,10 7 4 0,-2 0 1 7,5 1-5-2,3-6-4 4,-3 1 1-5,7-3 0 4,-1-7-4-4,4-5-1 3,3-2-26-1,-2-2-9 0,-1-5-27 25,1 0-13-31,7-8-13 0</inkml:trace>
    </iact:actionData>
  </iact:action>
  <iact:action type="add" startTime="115893">
    <iact:property name="dataType"/>
    <iact:actionData xml:id="d64">
      <inkml:trace xmlns:inkml="http://www.w3.org/2003/InkML" xml:id="stk64" contextRef="#ctx0" brushRef="#br0">3940 7107 160 0,'-8'-12'60'1,"0"5"-47"0,-5-5 15 0,2 12 4 0,3-2-9 0,0 2-1 0,-8 2-7 0,3 3 1 0,5 2-9 0,0 3 0 0,-2-1 3 1,4 5 3 6,4 5 4-1,2 0-3 3,2 7 2-6,4-3-9 4,-4 1-2-1,1 4-3 1,2 0-2 2,-5-4 1-5,-5-1-1 3,2-2 0 0,1-6 0 0,-6 1 0-2,3-4 0 6,-1-3-3-8,1-2 2 3,2-2-28 1,-5-10-13-1,3-2-49 28,2-2-48-34,3-12 45 0</inkml:trace>
    </iact:actionData>
  </iact:action>
  <iact:action type="add" startTime="116173">
    <iact:property name="dataType"/>
    <iact:actionData xml:id="d65">
      <inkml:trace xmlns:inkml="http://www.w3.org/2003/InkML" xml:id="stk65" contextRef="#ctx0" brushRef="#br0">4077 7114 176 0,'40'-7'68'0,"-27"5"-52"1,3-3 23 0,-8 5 8 0,-5 0-15 0,2 0-4 0,-5 0-10 3,0 0-3 3,-8 0-9 1,-2 5 0-7,-6-3 4 5,-3 5-6 2,1 0 0-1,-9 7-4 3,9 0-1-5,4 8 1 3,9 1 0-1,0 8 0 5,10 2 2-7,-2 0-1 4,2-3-1-2,-5-2 3-1,0-4 0 1,-16 2 1 9,-10-10-2-8,-1-6 1-1,1 4 0-1,-1-10 1 41,6-1-31-46,3 1-14 0,10-1-87 0</inkml:trace>
    </iact:actionData>
  </iact:action>
  <iact:action type="add" startTime="129703">
    <iact:property name="dataType"/>
    <iact:actionData xml:id="d66">
      <inkml:trace xmlns:inkml="http://www.w3.org/2003/InkML" xml:id="stk66" contextRef="#ctx0" brushRef="#br0">4276 7450 168 0,'0'3'66'1,"0"-6"-52"0,0-1 1 3,0 1-1 3,0-1-12 1,-3 4-3-1,1-3-5 1,-4-4 1 0,4 3 3-1,-1 1-1-6,0-4-1 5,1 7 9 2,-1-7 6-1,3 5-1 1,-5-3 0-1,2 5-6 1,3-2-3-1,-5 2 0 1,5-5 1-1,-3 5 1 1,3 0 3-1,0 0 3 2,0 0 2-3,0 0 8 2,0 0 2 0,3 5-4-1,2-3 0 1,3-2-8 0,0 7-3-1,3-2-1 1,2-3 1-1,3 3-3 1,0-5-2-1,2 2 4 1,3-2 4 0,3 0-3-1,3 0-1 20,-1 0-2-26,0 0 0 0,4 0-4 0,-4 0 0 6,1 0-1 2,-6 0-2-3,3 3 5 3,-6-6 3-3,3 3-3 5,-2 0-1-7,5 0 2 4,-6 0 1 21,9 0-1-28,-1 0 1 0,0-7-2 0,4 7-1 6,-4-7-2-2,3 7 1 5,-2-2 1-5,-4-3 0 6,1 5 0-7,-3-2 2 4,1-3-3-1,1 5 0 1,-4 0 1 34,-1-2 0-41,-2 2 2 0,3 0 3 0,-1-5-2 0,1 5 0 0,2-9-1 9,3 4 1-7,-6 5-4 5,1-2 0-1,-3-3 3 1,2 0 1 1,1 0-1-3,-6-4-2 34,3 2 3-39,0-5 0 0,2 3-1 0,-7-1-2 0,5-1-2 0,-6 4 1 6,4-3 1 1,-1-4 2-1,0 0 1 2,0 0 1-3,0 0-5 6,3 4-1-9,0-4 3 5,-3 5 1 8,3-3 2-15,0-2 2 23,-3 4 1-23,1 3 3 0,-4-2-1 1,1-3 2 8,-1 5-4-5,1-2-2 6,-3-3 0-7,0 3-1 3,2-6-5 1,4 1 1-1,-6-2 0 35,2-5 0-41,3-10 2 0,1 1 3 0,-4-1-4 0,1-2-3 0,-3 2 3 9,0 3 3-7,0 2 1 5,-6 1 2-1,4-6-4 1,-1 7-2 1,3-4 0-3,0 0 1 36,-3-5 1-41,6-2 1 0,-9-1-5 0,4-1 1 0,-1 6-2 0,0 1 0 5,-2 1 2 1,2 8 2 1,-5 5 1 0,0 2 1-2,0 0-5 8,0 7 1-13,0-1-5 7,0 1 1 26,0 7 0-33,0-7-1 0,0 14 4 0,-5 0 0 2,0 8-2 2,-3 6 2 5,0 7 1-5,-8 3 0 6,0-1 0-7,3 1 0 4,-6-3 0-1,3 0 0 0,0-4 0 27,3-3 0-33,3-5 2 0,-1-2 1 0,0-4-1 5,6 2-2-3,2-5-2 9,1 0 1-10,-1-5 1 6,3 5 0 0,3-2 2 0,2-3 1 0,0-2-4-2,3 0 1 2,3 0 0 25,2 0 2-32,-2 0-1 0,2-7-1 0,3 0 1 0,-3 0-1 6,3-7-5 1,0 2 1-1,-3-7 0 1,0-4-1 0,1-5 4 3,-4 4 2-8,-2 3-2 6,3 4 0 6,-9 3 3-14,4 0 1 23,-1 0-1-23,-3 5 1 0,1-3-2 1,0 2-1 8,2 3-2-4,-5 3 1 4,3 1-1-5,-1 1 0 2,1-3 2 1,0 5 2-1,5 7-3 1,-6 0-2 21,6 0-1-28,0 10 3 0,0 2 0 2,0-3 1 0,3 5-3 8,-3-4 2-8,2-3-1 5,-2 2 0-1,3-4 4 1,-1-2 3 1,1 4-2-3,2-7-2 35,6 2 0-40,-6-2 1 0,3 0-1 0,0 0-1 0,-1-2 1 0,1-3-1 5,-2 3-3 3,-1-3 0-3,-3-2 2 3,-2 0 0-3,0 0-19 6,0 0-7-9,3 0-107 14,2 0-66 10,5-7 82-26</inkml:trace>
    </iact:actionData>
  </iact:action>
  <iact:action type="add" startTime="137675">
    <iact:property name="dataType"/>
    <iact:actionData xml:id="d67">
      <inkml:trace xmlns:inkml="http://www.w3.org/2003/InkML" xml:id="stk67" contextRef="#ctx0" brushRef="#br0">8229 6361 132 0,'-13'-7'49'1,"2"7"-38"-1,-5 0 4 5,11 0-2 2,-6 0-2 1,-2 0 1-1,-5 0 0 1,-6 0 0-1,-3 0-6 3,-2 0-4-9,0 0-1 3,-3 0-1 4,-2 0 0 0,-6 0-3 4,-2 0 2-7,-6 0 1 0,-2 0 0 2,0 0 8 1,2 0 5 0,1 0-2 0,-1 0 1 1,3 7-5-2,-3 0 1 1,1 1-1-2,-9-1 3 45,1 0-3-50,2-5-2 0,0 3 0 0,0-5 1 0,0 0-1 0,0 0 2 0,-5 0-6 4,0 0-3 0,-3-5 3 5,3 3 3-5,-1 2-1 3,-2-3 0-1,-7-1-1 1,-4 1-2 31,-2-1 1-38,3 1 1 0,2-2-3 0,-5 5 0 0,-6-2 1 0,1-3 0 7,5-2 2-1,3 0 1 0,-4 5 3 1,-4 2 1 0,-24-7-3 1,10 0-3-4,6 7 0 41,-8 0 1-45,-1-3-3 0,6-1 0 0,8 4 5 0,3 0 5 0,-3-3-1 2,3-1 1 4,5 1-5 1,2-1-3 0,6-3 2-1,2 4 0 3,1-4-4-6,-8 7 1 3,2-7 0 32,11 2 2-38,5 3-1 0,8-5-1 0,5 7-2 0,3-2-1 2,5-3 4 7,6 5 1-6,-6 0 0 9,3 0-2-8,8 0 1 2,-6 0-1-1,1 0 0 44,2 0 0-49,-3 0 0 0,6 0 0 0,-5 0 4 0,7-2 2 0,-5-3 0 0,6 5-1 7,5 0-1-4,0 0 2 4,2 0 8 2,3 0 3-3,5 0-4 1,-2 0 0-4,2 0-10 39,1-2-2-42,2 2-1 0,-6 0 2 0,6 0-1 0,0 0-1 0,0 0 3 4,0-5 2 2,0 5 2 0,6-7 5 12,-6-7-4-8,2-3 0-7,1-4 0 53,2-10-2-56,-5-6-1 0,3 2-3 0,-3-5 1 0,0-3-7 0,-3-1-1 0,3-6-9 0,-8 3-2 0,6-2-2 8,2 9 1-4,2 4 7 3,1 8 3-1,2 5 5 1,3 6 3 25,-5-2 0-32,2 10-1 0,1-3-2 0,-1 8 1 0,-5-4 3 6,2 4 3 5,4-3-2-8,-1 4 0 4,0-1-3-1,3-3-3 0,3 4-1 3,-1-4 3 34,1 7 0-43,2-5 3 0,0 3-3 0,3 2 0 0,3-2 1 0,5-3 2 0,-1 5-3 7,9 0 0-1,3 0 1 2,4 5 0 0,12-3 2-4,-4 5 1 6,17 0-4-7,5-4 1 3,-1 4 0 32,9 0 2-38,5 0-3 0,11-3 0 0,2-4 1 0,3 0 0 1,13 0 2 7,0-4 3-3,0-3-2 4,8 7 0-5,0-7-1 7,0 0 1-9,1 7-2 5,7-7-1 28,0 4-2-35,-8 3 1 0,13-5 1 0,-2 3 2 0,-6 0 1 4,8-3 1 6,-2 3-7-7,-6-3 0 4,11 3 1-1,-5-5 1 1,-6 2 1 0,3 3 0-2,-5-6 0 32,-8 1 0-37,-6 7 0 0,-2 3 2 0,-5-3-1 0,-11 0-1 2,-11 0-2 5,-10 0 1-1,-8 4 5 1,-11-1 2 0,-8-3-5 0,-7 0-2 3,-4 0-3-7,-7 0 3 44,-5-3 2-47,-6 3 2 0,-3 0 1 0,-4 3 0 0,-1 4-5 0,-2 12 1 0,-3 7 2 6,0 23 1-2,2 3 5 5,-4 9 3-4,2-2 2 2,-8-1 3-2,-5 6-3 2,-1 2 0 24,1-12-1-31,3-12 0 0,2-11-6 0,2-1-2 5,1-8 0-1,2-6 0 6,3-4 0-7,0-3 0 3,3-2-5 1,0-4 1-1,-1 1 2 1,-2-4 3-2,6 0-7 3,-1 0-3-2,0-4-26 17,0-1-12-23,1-2-58 0,-4 0-22 3,-7-12-20 11</inkml:trace>
    </iact:actionData>
  </iact:action>
  <iact:action type="add" startTime="139746">
    <iact:property name="dataType"/>
    <iact:actionData xml:id="d68">
      <inkml:trace xmlns:inkml="http://www.w3.org/2003/InkML" xml:id="stk68" contextRef="#ctx0" brushRef="#br0">4035 5846 204 0,'0'-2'77'1,"-3"-5"-60"0,3 7-1 3,3 0-4 4,-3-2-4 4,0 2 2-6,0 0 4-2,0 0 3 7,0 0-9-7,0 0 4-3,0 0 2 6,0 0-1 0,0 2 0 1,0 5 1-1,-3 7 4 0,1 0 1 1,-1 3 1-1,3-1-5 4,-8 5-1-6,3 0-6 2,0 1 0 0,-1 1-5 4,4-2 0-5,-6-4-1 5,5-3 1-4,-2 0 0 0,2-7 1 4,3 0-5-10,0 0 1 45,0-5 2-45,0-2 3 0,0-9-2 0,6 0-2 0,-1-10 0 0,3 2 1 0,0-4-3 7,2 0-2-2,-2-2-1 4,-5 1 0-2,2 1 3-1,0 2 0 0,1 1-2 42,2 3 0-48,-8 6 2 0,2-5 0 0,1 7 1 0,2 0 2 0,-5 0-3 0,0 0 0 6,0 4 1-3,3-4 0 7,-3 7 0-6,5-4 0 2,-2 1-3 1,5 6 2-1,2 1-1 31,1 3-2-37,2 0 3 0,-5 0 0 0,3-4 1 0,2 4 2 2,0-2-1 8,-5-3-1-7,3 5-4 5,-1-7-2 0,1 0 0-3,-1 0 2 4,-2 0-1 39,6 0 1-48,-9-5 0 0,3 3 0 0,0-5 3 0,0 0 0 0,0 0 1 0,-6 4 2 0,4-1-3 7,-4 1-2-1,1 3 2 2,2-4 2-3,-5 4-2 6,0 0-2-9,3 0-1 5,2 4 3 26,-2-1 0-33,-1 1 1 0,1 3 0 0,0-4 2 1,-3 4-1 4,0 0-1 5,0 0 7-6,0 0 3 6,0 7-3-6,-3 0 1 1,0 3 1 2,1 4 2-1,-1 0-1 39,3 3-1-45,0-1-8 0,0-6 0 0,0 1 1 0,0-8 1 0,0 4-4 1,3-7-1 5,-1 0-21 0,4-5-8 1,4 3-26 0,6-5-11 1,3 0-48 4,7 0-32 13,-5 0 68-25</inkml:trace>
    </iact:actionData>
  </iact:action>
  <iact:action type="add" startTime="140618">
    <iact:property name="dataType"/>
    <iact:actionData xml:id="d69">
      <inkml:trace xmlns:inkml="http://www.w3.org/2003/InkML" xml:id="stk69" contextRef="#ctx0" brushRef="#br0">4541 6086 140 0,'5'3'55'1,"-3"-3"-43"0,-2 4 16 0,0-4 5 0,0 0-3 69,0 0 0-69</inkml:trace>
    </iact:actionData>
  </iact:action>
  <iact:action type="add" startTime="140700">
    <iact:property name="dataType"/>
    <iact:actionData xml:id="d70">
      <inkml:trace xmlns:inkml="http://www.w3.org/2003/InkML" xml:id="stk70" contextRef="#ctx0" brushRef="#br0">4548 6089 352 0,'0'-8'12'1,"0"-1"-4"0,0 2 6 0,0 0 5 0,0 0 1 0,0-2 0 0,0-3-4 0,0-2-2 31,0 4-8-31,0-4-4 0,0 5-1 0,3-5-1 0,-3 2 0 1,3 2 2 25,2 3 1-26,-5 0 3 0,8 0-1 0,-5 0 2 5,5 0-9 6,0 5 0-9,-1 2 0 5,4 0 1-2,0 0 1 3,-1 9 2-1,-2-2-1-2,0 7-1 39,0 3-2-44,0 2 1 0,-8 2 1 0,0-2 2 0,0 7-1 0,-8-3-1 2,-8 5-2 5,-2-4-1-1,-6-1 2 1,-8-2 0-1,0-6-2 4,1 1 0-7,4-4 2 4,3-5 0 25,6-5 5-32,5-2 5 0,5-7 1 0,8-9 2 1,0-13-9 4,8 1-3 4,2-2-6-4,1-1 1 4,-3 3-8-5,0 4-4 2,2 3-7 1,6 0 0-1,-3 0 0 31,6 4 2-37,5 3 7 0,-6 0 5 0,3 7 3 1,0 2 3 1,-2 1-16 9,-1 1-6-9,1 3-14 4,-6 3-5 1,0-3-11 8,-2 4-22-10,-3-1 27 34</inkml:trace>
    </iact:actionData>
  </iact:action>
  <iact:action type="add" startTime="141270">
    <iact:property name="dataType"/>
    <iact:actionData xml:id="d71">
      <inkml:trace xmlns:inkml="http://www.w3.org/2003/InkML" xml:id="stk71" contextRef="#ctx0" brushRef="#br0">4720 5957 192 0,'-5'5'74'0,"3"-5"-58"1,2 7 16 0,0-7 4 0,0 2-11 0,0 5-3 0,-6-7-14 0,6 5-8 0,-2-5 0 0,2 0-17 0,0 2-3 0,-3-2 1 3,3 0 1 5,0 0 8-3,0 0 4 5,0 0 8-7,0 0 4 4,0 0 14-1,0 0 7 0,0 0 0 1,0 0-2-1,0 0-5 3,0 7-2-5,0-7-6 6,0 0-2-7,0 0-6 8,3 7-3-8,-1-2 0 3,4 0-1 0,-4 2 0 2,3 0 0-1,1 7 0-1,-1-7 0 0,3 0 0 1,-8-2 0 2,3-3-3-6,-1 5 2 5,-2-7 7-3,0 0 6 2,0 0 0-1,3-2 1 1,0-3-7 0,-1-2-2-1,3 0-2 4,-5 0-2-7,8 4 3 4,-8-1 2-1,0 1 2 1,0 3 1-1,3-4-2 1,-3 4 1 0,0 0-2-1,3 7 2 2,-3 0-4-3,2 5 0 7,1 4-3-11,0 5-3 12,-3 0 2-13,0-4 0 43,0-1-6-43,5-9 0 0,-5 5-2 0,3-5 3 0,2-7 6 0,0-5 2 1,8-9-3 10,-10-2-1-8,2-1 1 4,6-4 2-1,-8 0 0 1,5 0 2 0,2 0 2-1,1 4 4 35,2 1 0-41,5-3 2 0,9 5-8 0,-1 4-2 0,3-4-3 0,6 5 0 4,-6 2-9 3,0 0-3-1,3 0-31 1,0 7-10-1,-1-5-58 8,-4 5-56-7,2 5 59 29</inkml:trace>
    </iact:actionData>
  </iact:action>
  <iact:action type="add" startTime="141979">
    <iact:property name="dataType"/>
    <iact:actionData xml:id="d72">
      <inkml:trace xmlns:inkml="http://www.w3.org/2003/InkML" xml:id="stk72" contextRef="#ctx0" brushRef="#br0">5369 5933 236 0,'0'0'88'1,"-6"0"-69"0,4 0 8 0,-4 0-1 0,1 0-12 0,0 0-1 0,2 5-5 0,-5-3-3 0,3 3-2 0,0-3 2 0,-3 5 1 0,0 1 4 2,3 1 1 0,-1 3 6 6,6-3 1-2,-5-2-7 1,2 3-4 0,1 1-4-1,-1-4 0 0,3 0-2 3,0-4-1-5,-3 4 3 3,1 0 0 4,2 0 5-9,0 14 3 4,2 7 5 2,1-2 2-1,0 7-7 0,-1 0-2-1,-2-2-5 5,0 2-3-9,0-8-3 39,-2 1 1-41,2-4 3 0,0-11 3 0,-3 3-9 0,3-9-2 0,0-5-17 3,-3-12-8 5,3-2-16-3,0-2-6 4,-2-12 1-5,2-5 5 4,0-10 17-3,-6 1 10 1,6 4 15 30,0 5 8-36,6 0 16 0,-4 10 8 0,4-5 2 0,4 9 0 3,-4-2-5 8,4 0-3-8,1 4-7 8,-1 3-4-9,1 0-3 5,-1 0 0 0,4 7-6-2,-1-3-1 35,0 3-2-40,0 2 0 0,1 5 0 0,2 8-2 0,-3 6 3 0,-3 0 2 5,-2 2 0 2,0 5-1-1,-8 1 1 1,-8-6-1-1,-2-2-7 4,-4-4 0-6,-4 1-19 2,-3-8-8 29,2-3-31-35,1 0-13 0,2-3-17 0</inkml:trace>
    </iact:actionData>
  </iact:action>
  <iact:action type="add" startTime="142660">
    <iact:property name="dataType"/>
    <iact:actionData xml:id="d73">
      <inkml:trace xmlns:inkml="http://www.w3.org/2003/InkML" xml:id="stk73" contextRef="#ctx0" brushRef="#br0">5766 5526 252 0,'0'31'93'1,"-8"0"-72"0,0 32 14 1,5-35 2 7,3 5-19-3,-5 2-5 1,0-4-10 1,-1 0-3-1,1-3 0 2,0 0 0-8,-1-4 0 4,4 6 0 5,-1-2 0-4,-2 3 2 1,2-3 1 2,3-4-4 0,-5-3 1 8,2 0 0-16,3-4 2 2,0 1 1 4,0-8 1 0,3-1 4 1,2-2 5 1,-2-2-5-3,2-3-2 6,0-2-3-9,1-7-3 4,-1-2 1 2,0-1 1 21,1-4-3-29,-1 0 0 0,0 0 1 0,-2 0 0 3,2 0 0 6,-2 4 0-6,5-4 0 7,-6 7 0-7,4-7 0 5,1 7 0-2,4-2-3 0,-6-3 2 35,1 5 1-41,2 0 2 0,-6 4-3 0,1-4 0 0,0 5-1 0,-1-3 0 5,1 5 2 2,-1-2 0-1,-2 2-3-1,3 0 2 2,0 0 1 1,2 0 0-3,0 2 2 35,3-2 1-40,0 7-1 0,0 0-2 0,3 1-2 0,-3 1-1 0,0 10 4 6,0-3 1 1,-6 12 2-1,1 1 2 1,0-3-3-1,-1 2-2 4,-2-5 0-7,0-2 1 3,0-6 1 32,0-1 1-38,0-5-2 0,0-2-2 0,3-2-6 0,-3-5-4 1,5-5-54 8,3-4-25-5,0-10-38 10</inkml:trace>
    </iact:actionData>
  </iact:action>
  <iact:action type="add" startTime="143351">
    <iact:property name="dataType"/>
    <iact:actionData xml:id="d74">
      <inkml:trace xmlns:inkml="http://www.w3.org/2003/InkML" xml:id="stk74" contextRef="#ctx0" brushRef="#br0">6141 5985 176 0,'-13'-2'66'1,"10"-3"-52"0,-7 5 14 6,10 0 3-4,-3-2-7 6,1-3-2-3,2 3-8 2,0-5-1-1,0-8-8 1,2 8-3-7,4-2 1 6,1-3 0 1,1-2 1 2,3 5 0-5,0 2 0 2,4 4 0 3,-1 3 0-5,7 7 2 6,0 3 1-7,3 6-3 4,-6 5-1-1,1 8 1 3,-9-6 0-5,-2 1 0 6,-5 4 2-7,-3-5-1 9,-3 3 0-10,-7-9-6 40,2-1 1-42,0-2 4 0,-5-7 2 0,2-2 2 0,1-5 2 0,-1-5-5 3,-2-2-3 7,2 0-1-6,3-2-1 3,0-5-3-2,3 0 2 1,5-3-12 4,-5-4-5 29,10 5-14-39,-2-6-6 0,2 1-30 0,3 0-11 0,2 0-12 4</inkml:trace>
    </iact:actionData>
  </iact:action>
  <iact:action type="add" startTime="143806">
    <iact:property name="dataType"/>
    <iact:actionData xml:id="d75">
      <inkml:trace xmlns:inkml="http://www.w3.org/2003/InkML" xml:id="stk75" contextRef="#ctx0" brushRef="#br0">6581 5503 244 0,'13'-12'90'0,"-11"17"-70"1,-4-5 2 0,2 0-4 0,0 2-3 0,0 10 3 0,0 4 5 0,2 13 3 0,1 8-13 8,2 8-6-8,3 0-2 4,3 4-1 3,0-4 0-1,-1-5-2 1,3-3-2 1,-2-1 1-3,-1-8-1 6,1-5-3-9,0-1 0 8,-1-8-12-7,9-5-2 4,-6-2-3 0,6-7 2-1,4-2-1 3,1-3 2 38,0-4 4-47,0-3 4 0,-3 2 0 0,0 3 1 0,3 0 7 0,2 0 2 0,-2 5 7 2,0 2 5 5,2 2 6 0,1 5 3-1,-6 7-5 1,-2 1 0 2,-1-6-6-6,-10 12 1 4,-3 0-5 28,-7 3 1-35,-6-3-5 0,-8-5 0 0,-5-1-10 0,-3-1-5 4,-3-7 1 5,1-7 4-5,2 0 6 7,0-7 3-8,1-7 0 4,1-3-2-2,4-6 1 42,7-6-1-47,6-6-27 0,5 5-9 0,13-6-22 0,8 3-6 0,9-2-30 10</inkml:trace>
    </iact:actionData>
  </iact:action>
  <iact:action type="add" startTime="144311">
    <iact:property name="dataType"/>
    <iact:actionData xml:id="d76">
      <inkml:trace xmlns:inkml="http://www.w3.org/2003/InkML" xml:id="stk76" contextRef="#ctx0" brushRef="#br0">7284 5757 188 0,'0'19'71'1,"-5"-12"-55"0,-8 12 11 0,8-5 3 0,-1 7-1 0,4 0 5 0,2 0-5 0,5 3-3 0,3-3-14 0,0-5-3 0,2 6 1 6,1-8-4-4,0-5-1 5,-1-4-2 1,1-5 0-3,2-5-2 4,0-4-1-6,0-3-4 5,3 2 0-2,-2-4 2 1,-1 7 1-1,0-2 1 3,0 2 0-4,-2 0 0 9,-1 2 0-14,1 3 2 5,0-5 3 30,-3 7-2-35,-1-3 0 0,-1-1-1 0,-1 4-2 2,-2-7 1 1,-3-1 1 6,0 1-3-5,0 5 0 1,0-3 3 4,0 3 3-4,0 2-4 3,0 9-1-3,0 3 2 51,2 5 3-56,-2 6 2 0,0 12 3 0,0 3 1 0,0 7 1 0,3-3-4 0,2-4-3 0,1 4-2 4,4-2 0 2,1 2-4 0,-3-4 0 3,-3 0-6 39,-5-1-3-48,-5-4-1 0,-9-7-1 0,-7-5 0 0,-5-7 2 0,-3-7-7 0,-6-11-4 1,-2-3-3 6,0-3 3 0,5-11-7 2,3-2 1-7,6-6-35 10,9-8-14-10,9-8-9 13</inkml:trace>
    </iact:actionData>
  </iact:action>
  <iact:action type="add" startTime="144851">
    <iact:property name="dataType"/>
    <iact:actionData xml:id="d77">
      <inkml:trace xmlns:inkml="http://www.w3.org/2003/InkML" xml:id="stk77" contextRef="#ctx0" brushRef="#br0">7607 5783 168 0,'11'-12'66'1,"-14"17"-52"0,3-3-1 6,0 3-3-3,0 4 4 5,0 1 5-3,0 4 6 3,-2 0 4-3,-1 2-15 4,0 3 7-9,1-2 3 6,2-3-4-1,0-5-1 4,0 5-11-5,15-7-1 10,9-7 0-8,-3 0-3 1,6 0-1-1,-3 0-3 1,0 0-1-1,-3-2 1 2,-3-3 0 1,-2 3 0-1,-3-5 2-5,1 2-1 9,-4 0-1-12,1-6-2 6,-1 4 1 29,-2-1 5-35,0 1 2 0,-3 0 0 0,1 5 1 0,-4-3 0 3,1 3 1 6,0 2-2-4,-3-5 1 1,0 5-6 1,0 0-3-1,-3 5 1 2,0 2 0-3,1 2 3 38,2 13 1-43,0-1 1 0,0 14 0 0,0 10-2 0,2 2 1 0,4 5-2 3,4 6-1 3,1 1 1 1,-1 7-1-1,1-2 0 1,-3-3 0 2,-5-10 0-5,-3-6 2 37,-3-7-1-41,-2-10 2 0,-6-7-7 0,1-7-1 0,-4-7-3 0,1-7 2 4,0-7 4 3,0-14 1 0,2-9 3 3,6-6 1-8,2 1 3 10,3 4 3-10,8 8 2 4,8 2 3 29,13 4-9-35,19 5-3 0,10-2-9 0,8 7 0 1,11 5-87 2,21-3-37 7,-6-4 0 5</inkml:trace>
    </iact:actionData>
  </iact:action>
  <iact:action type="add" startTime="151922">
    <iact:property name="dataType"/>
    <iact:actionData xml:id="d78">
      <inkml:trace xmlns:inkml="http://www.w3.org/2003/InkML" xml:id="stk78" contextRef="#ctx0" brushRef="#br0">3006 5491 216 0,'5'0'82'1,"-5"5"-64"0,0-10 7 3,0 5-3 2,0 0-12 3,0 0-1-3,3 0 4 2,-3 0 1 0,0 0-7 0,0 0 0-7,0 0 0 5,0 0 5 3,0 0 5-3,0 0-7 2,0 0-1 0,0 0-5 0,0 0-1-2,0 0 1 2,0 0 2 2,5 5-1-5,-2-3 2 3,5 10-2 0,2-3 2-2,-2 1 0 1,3 4 1 1,2 0-2 0,-2 5-1-1,-3 0-1 2,2-1 0-2,6 1 2 3,-5 7 1-5,-1-2-3 2,-2-1-1 26,3-2-1-32,-3 0-2 0,0-4 1 0,-1-3 1 0,-7 0-3 7,3-4 0 1,0 1-1-2,-3-1 0 2,0-3 2-3,-3 0 0 4,0 0 0-7,3-5 0 5,-5 3 0 28,3 2 0-35,2-7 0 0,-6 2 0 0,4 3-5 2,-1-1200 1 1,3 2390-3 6,0-1193 2-5,-8-2-6 7,8 0-3-9,-8 0 3 5,3 0 2-1,-6-2 2 0,3-5 5 1,3 2-1-1,-3 3-1 22,0 2 3-28,-2 0 0 0,4-5 3 0,4 5 1 5,-9 0-1 2,6-2 1-2,-3 2-2 3,0 0-1-2,3 0 1 4,-3-2-1-6,-3-3 0 39,3 5 0-43,3 0-3 0,2 0 2 0,-2 0 1 0,2 0 2 0,1 0-1 1,2-2 2 5,-6 2-2 1,6 0 2 0,0 0-7 0,0 0 1 0,0 0 3-1,0 0 2-1,-2 0-3 2,2 0 1-1,0 2 0 1,0-2 0 17,0 0 2-24,0 0 1 0,0 0-1 9,0 0 1-9,0 0-2 10,0-2-1-6,-6-3 1 2,4 5-1 0,2-3 0 1,-3-1 0-1,3 4 2 0,0-3 3 1,0-1 0 0,0 4 2 5,0-3-2-7,0-1 0-3,0 4-3 5,0 0-2-2,0 0-2 2,0 0 1-1,0 0 1 4,0 0 2-6,0-3-1 3,0 3-1 25,0 0 1-32,0 0-1 0,0 0 0 0,0 0 2 0,0 0-3 6,0 0-2 0,0 0 2 1,0 0 2 0,0 0 0-1,0 3-1 5,0 1-2-9,-5-1 1 4,2-3-1 2,3 4 0 21,-5-1 2-29,5-3 0 0,0 0 0 0,0 4 2 3,0-1-1 6,0-3-1-6,0 0-2 8,0 0 1-7,0 0 1 3,0 0 0-1,0 0 2 0,-3 0 1 0,3 0-4 1,0 0 1-1,0 0 0 2,0 0 0 0,-2 0 0-4,-6 0 2 2,2 0-1 1,4 0 2 0,-6 5-4-1,5-3 0 0,-5-2 1 3,3 5 0-5,0-3 0 38,-9-2 2-42,1 7-3 0,-3-5 0 0,-10 3 1 0,-1 2 0 0,1-5-3 4,-1-2 2 2,6 0 3 2,-3-2 1 1,11-5-1-6,0 2 1 9,8-2 13-10,-3-2 9 3,8 2-12 29,-6-10-5-34,4-4-3 0,2 0 1 0,-6 0-5 2,4 4-3 0,-1 1-2 8,3 2 3-6,-5 0-5 6,2 0 0-5,3-1-13 2,3-1-3-3,2 0-12 43,-5-3-4-47,5-2-57 0,-7 2-23 0,-1-7 10 0</inkml:trace>
    </iact:actionData>
  </iact:action>
  <iact:action type="add" startTime="153425">
    <iact:property name="dataType"/>
    <iact:actionData xml:id="d79">
      <inkml:trace xmlns:inkml="http://www.w3.org/2003/InkML" xml:id="stk79" contextRef="#ctx0" brushRef="#br0">2752 5402 160 0,'-29'0'60'1,"18"7"-47"-1,-5-7 15 2,14 0 4 6,-6 4-9-1,2-4-4 0,-4 0-10 3,-1 0-4-4,1 0-3 5,-4 0-2-10,1-4 1 1,-3-3-32 10,-2 0-14-8,-1-3-43 11</inkml:trace>
    </iact:actionData>
  </iact:action>
  <iact:action type="add" startTime="153779">
    <iact:property name="dataType"/>
    <iact:actionData xml:id="d80">
      <inkml:trace xmlns:inkml="http://www.w3.org/2003/InkML" xml:id="stk80" contextRef="#ctx0" brushRef="#br0">3911 4543 256 0,'-6'2'96'0,"4"6"-75"1,-9 8 6 0,6-4-2 0,-6 2-7 8,-4 2 1-2,-12 8-6 9,-5-3-3-15,-21 7-5 7,-10-2-4-7,-6 9 2 4,-8-4-2 2,-13 9-1 0,0 0 1 4,3-2-1 12,8-1 0-22,5 3 0 0,10-7 0 0,1 2 2 10,12-6-3-7,12-6 0 3,12-6 3 2,3 1 3-3,11-3-13 3,5-11-7-3,8-4-94 36,8-2-68-41,0-5 64 0</inkml:trace>
    </iact:actionData>
  </iact:action>
  <iact:action type="add" startTime="154309">
    <iact:property name="dataType"/>
    <iact:actionData xml:id="d81">
      <inkml:trace xmlns:inkml="http://www.w3.org/2003/InkML" xml:id="stk81" contextRef="#ctx0" brushRef="#br0">2479 5696 196 0,'-10'0'74'0,"2"0"-58"1,-3 9 5 3,6-2-3 7,2-2-5-7,-2-3 2 7,2 3-4-7,-2-3-1 3,2-2-6 3,1 5 4-9,2-3 2 4,-8-2-3 5,3 7 1-4,-6-4-3 4,0 4 2-6,-5 0 2 6,3 0 5-5,-8 0-4 6,8 0 2-7,-6 0-5 3,3 0 1 1,1 0 1-1,-4 0 5 3,-2-4-6 2,-3 1-2-7,-2-1-3-1,-6-3-3 6,-3 0-4-5,-7 0 0 3,-3 0 4-1,5-7 2 1,3-3 2 0,3 3 0-2,5-7-5 19,2 5 1-24,9-3-9 24,2-2-2-24,5 4-47 0,4-4-19 0</inkml:trace>
    </iact:actionData>
  </iact:action>
  <iact:action type="add" startTime="154701">
    <iact:property name="dataType"/>
    <iact:actionData xml:id="d82">
      <inkml:trace xmlns:inkml="http://www.w3.org/2003/InkML" xml:id="stk82" contextRef="#ctx0" brushRef="#br0">2138 6096 304 0,'3'28'112'1,"-6"-14"-87"0,0 0-2 4,3-7-9 0,-5-5-10 5,5 6-1-5,0-8-14 2,0 0-6 2,0-8-66-3,0-6-28 3,0-7 8-3,0-2 9 5</inkml:trace>
    </iact:actionData>
  </iact:action>
  <iact:action type="add" startTime="155194">
    <iact:property name="dataType"/>
    <iact:actionData xml:id="d83">
      <inkml:trace xmlns:inkml="http://www.w3.org/2003/InkML" xml:id="stk83" contextRef="#ctx0" brushRef="#br0">1318 5543 204 0,'-8'0'77'1,"5"-3"-60"0,-2 6 8 0,5-3 0 0,0 0-11 1,0 0-1 5,5-3-9 2,-2-1-3 1,5 1-1-4,2 3-3-5,6 3 2 6,11 4 5-2,-1 5 2 2,3-3 0 2,6 7 1-2,2 3 0 3,-3-2 3-6,-5 4-1 4,-2 0 0-1,-6 3-3 4,-5-3 1-5,0 0-4 8,-9-2-2-13,-4 7 0 7,-13-5-1-2,-4-2 0 2,-7 2 2 16,-5 0-3-23,-9-7-2 0,4-5 2 3,-9 3 2 3,0-5-2 2,-2-4 0-2,2-3 3 0,-5 0 3 0,3-3-2 1,7-8-2-2,6-4 0 35,8-1 1-40,0-5-3 0,8-3 0 0,5-4 1 0,8 7 0 0,8-3-7 11,5 3 0-9,8 5-2 6,0 2 3-2,3-1 2 0,0 8-1 3,2 5 4-5,1-3 2 37,-3 5 0-41,2 7-1 0,-7 0 3 0,-9 5 2 0,1-2-2 0,-3 6 0 4,-8 3-1 3,0 0 1 0,-3 2 0 2,-10 5 1-4,0-3-2 8,-19 1-2-13,-5-3 3 10,-8 3 0-9,-3-10-4 6,3 0 1 17,0-5 2-24,0-4 3 2,8-5 9 0,3-5 3 3,5-4 7 1,2-5 5 4,3-8-5-6,11-6-2 2,-3-2-4 1,8-3-1-1,-2-3-5 36,5 6-2-42,2-5 0 0,3-3 1 0,0-4-3 0,8 4-3 0,-6-7 0 8,6 1-1-7,3 1-2 5,-3 6 1 1,0 6-11 1,0 0-2 1,0 3-37-6,-6 0-14 6,1 5-73 38,-3-6-70-47,-3 6 67 0</inkml:trace>
    </iact:actionData>
  </iact:action>
  <iact:action type="add" startTime="156051">
    <iact:property name="dataType"/>
    <iact:actionData xml:id="d84">
      <inkml:trace xmlns:inkml="http://www.w3.org/2003/InkML" xml:id="stk84" contextRef="#ctx0" brushRef="#br0">632 4936 192 0,'-8'35'74'0,"1"-16"-58"1,-1 9 14 3,5-16 1 4,3 5-5 0,-5 4-1-2,5 2-7 6,0 5-1-9,5 3-10 6,-5 4-2-8,3 5 1 5,2 3-5 2,-5-3-3 2,-5 2-13-5,-3 7-5 4,2-2 0-3,-2 5 1 31,0 12 6-36,1-3 6 0,-1-5 6 0,5-2 3 0,3-2 17 3,0-7 8 3,0-1-8 2,8-6-1-3,0 4-10 6,2-13-3-8,1-6-8 7,-3 1 0-8,3-10-4 5,4 0 2 19,-4 0 1-26,13 3-1 0,-11-3 4 0,11-3 0 6,-6-1 1 1,4 4 2 2,1-5-1-5,-1 5-1 2,1-6 1 2,6 1 1-3,-2 3-1 2,7-5-1-1,6 0 1 24,13 0-1-30,10-5 2 0,6-2 1 0,-3 7-4 4,11-2 1 1,34-3 0 3,-5-2 0-3,-5 3-3 3,4 1 2 0,9 3 1-3,3-4 0 32,-4 9 0-37,22-5 0 0,-16 0 0 0,-2 0 2 0,7-3-3 1,-5 1 0 5,-2-3 1 1,-9 3 2-1,9 2-1 1,-14-4-1-1,-8 1 3 4,-10-1 2-7,-9 1-4 4,-12-1-1 11,-8-3 2-18,-14 0 3 22,-10 0 0-22,-6-3 2 0,-2-1 7 0,-14 4 5 8,1-3 2-3,-3-1 2 6,-3 1-7-8,1-4 1 7,-1-5-4-5,-5 1 2 0,0-8-4 1,3-12-1 26,2-6-4-32,3-6-1 0,2-8 1 0,-7-1 1 0,5-7-1 6,0-14-1 0,-5-2-3 1,2-15-2-1,-3 32-2 1,6-48 1 0,0 5-4-1,0 7 1 32,-2 11 0-38,7 10 2 0,-3 7-1 0,-2 1 1 0,0 10 0 0,-5 6 0 6,-3 9-5 1,-3 2 0 0,-2 3-6 1,-3 5-2-4,0 1 4 6,3 8 2-6,-3-2 7 2,-3 9 3 30,6-1 1-36,2 6 1 0,-5-3-4 0,8 12-2 0,-8 0 2 3,-2 0 0 4,-14 7-4 1,-8 0 1 1,-2 0 2-6,-11 0 3 4,0 1-2-1,-11-6 0 0,-15 3 1 1,-11 2 0-1,3-7-3 21,-11 2 2-27,-19 3 3 0,3-5 1 1,-2 0-4 4,-19 0 1 0,8 2 0 4,-3-2 2-4,-8 7-3 3,-5-2-2-1,-8-3 4-2,-10 5 1 2,7-2-3-2,-7-3 1 25,-6 5-2-30,14 0-2 0,-1-4 5 0,11 4 3 3,19-2-3 3,15-3-1 1,17-2 0 1,17 0 0-2,20 0 0 3,12 0 2-6,17-7-34 6,2 0-16-5,13-3-94 11</inkml:trace>
    </iact:actionData>
  </iact:action>
  <iact:action type="add" startTime="157598">
    <iact:property name="dataType"/>
    <iact:actionData xml:id="d85">
      <inkml:trace xmlns:inkml="http://www.w3.org/2003/InkML" xml:id="stk85" contextRef="#ctx0" brushRef="#br0">1982 4301 176 0,'-8'0'66'2,"0"7"-52"-1,0-5 10 4,8-2 2 0,-3 5-6 2,3-3 0 1,0-2-2-1,0 0-2 1,0 7-8-1,3-4 1-6,0 4 4 6,2 5-3 0,-5-3 2 2,0 3-3-2,-5-3 2 0,2 5-2 0,0 3 2 1,-5 2-2-1,8-3 0 1,-5 5-1 2,3 3 2-6,2-3-1 7,0 2 0-5,-3-1 1 23,3-1 1-28,0-5-5 0,0 5-4 1,0-4-1 2,0-3-1 6,0 2 0-6,-5 3 0 5,2-2 4-2,3-1 2 3,-5 5 0-5,2 0-1 2,-2 1-1 21,-1-1 0-27,1 0 4 0,2-2 3 3,-4 7-6 19,4-3-3-22,-2 1-1 0,2-3-1 0,3 2 2 11,-5 3 1-9,2-7 1 6,-2 2 0-1,-1-4 0-1,1 4 0 0,2 0-2 0,-4-4-2 27,-1 4 1-33,5-2-1 0,-5-1 0 0,3 4 0 1,2-8 0 4,0 7 0 1,3-5 0 1,-5 3 2-1,3-2-3 3,-6 4-2-5,5-5 2 4,-5 8 2-3,3-5 0 2,2-3 2 16,-5 0-2-23,5 6-1 0,-2-1-2 3,3 2 1 4,2-1 3-1,-6-1 1 1,4 0-4 1,-1 2 1-3,-5 6 0 1,3-6 0 0,2 8-3 1,-5-3 2-1,5 0 1 25,-4 3 0-31,7-3 0 0,-8-5 0 0,8 1 0 5,-8-3 2-2,5 3-3 7,-8-3 0-7,3 0 1 5,-5 3 0-2,3-3 2 0,-1 2 3 41,1 5-4-47,-4-6-1 0,9-1 2 0,-8-2 1 0,7 7 1 0,-1-5 0 0,1-3 0 5,6 4 0 1,-8-8-2 1,6 2-2-1,-1 3-2 3,-5-2 1-5,3-3 1 5,-1 2 0-5,-1 3-3 4,-1-3 2 14,0 8 3-22,0-3 3 0,0 3-2 4,5-3 0 4,-7 2 1-3,2 3 0 2,0-7 0-1,0 2 2 4,-3 0-3-7,3 0-2 3,0-4 0 0,0 2-1 28,3-10-3-34,-3 8 2 0,8-10 1 0,-5 4 2 0,2-1-1 9,3-3-1-7,0 2 1 9,0 3-1-7,0-5-5 1,3 3-12 9,2-3-2 25,-2 0-35-39,5-5-12 0,8-4-98 0</inkml:trace>
    </iact:actionData>
  </iact:action>
  <iact:action type="add" startTime="162551">
    <iact:property name="dataType"/>
    <iact:actionData xml:id="d86">
      <inkml:trace xmlns:inkml="http://www.w3.org/2003/InkML" xml:id="stk86" contextRef="#ctx0" brushRef="#br0">10901 7041 208 0,'-13'0'77'1,"5"5"-60"-1,-5-5 8 6,8 2 2 0,-3 3-14 3,0-5-4-2,-3 2-6 1,-2 3 0 0,-3-5-2 4,-2 0-1-11,-3 0 1 0,-6 0-1 7,-2 0 2-1,-5 2-1 1,-14-2-1-1,-2 0 3 1,-3 5 0 0,0-5-4-1,-3 0 1 2,6 0 6-3,0 0 4 1,2 0-12 1,3 0-3 0,3-5 2-1,7 5 1 2,4-7 4 2,4 5 1-8,3-5 7 8,3-3 4-8,0-1-3 37,3-3-1-39,4 0-2 0,4-5 7 0,4-7-4 2,6 2-6 4,3 3-3 2,2-7 1-3,6 4 0 6,-3 1-1-9,0 2-2 5,0 4-4-1,0-2-2 0,-6 3-17 22,4 2-8-28,-1 0-32 0,3 4-12 0</inkml:trace>
    </iact:actionData>
  </iact:action>
  <iact:action type="add" startTime="163196">
    <iact:property name="dataType"/>
    <iact:actionData xml:id="d87">
      <inkml:trace xmlns:inkml="http://www.w3.org/2003/InkML" xml:id="stk87" contextRef="#ctx0" brushRef="#br0">9692 6815 212 0,'0'3'79'0,"-13"1"-61"1,2 6 6 8,6-8 0-6,-3 5-6 6,-2 0 1-3,-4 7-4 2,1 1 1-1,0-1-9 1,-3 2 2-7,3 3 2 6,-3-3-4 0,3-6 1 2,2 4-5-3,3-7-2 1,3-2-3 1,0-3-1-1,2-2-3 2,3-7 1-2,3-7 5 2,2 0 2-3,3-3 4 3,2 3 3-3,4-2-4 2,-1 2-1 0,3-1-4 5,-3 8-1-8,0 0 1-2,3 0 2 4,-3 0-1 2,-5 7-1-2,3-2 1 1,-3-3-1 2,2 5-5-5,-2 7 1 2,3 0 2 1,-3 0 3-1,0 5 0 18,0-2 2-24,0 4-7 2,-3-5-1-2,6-2 2 15,-1 0 1-4,1 0 2-9,-1-2 0 5,1-3 2-1,-1-2-1 0,-2 5-1 0,0-5 1 1,0-5-1 23,0 5 0-30,-2 0 2 0,-1 0-3 0,0 0 0 3,-2 0 1 3,-1 0 0 0,-2 0 0 1,0 0 0-1,0 0-3 3,0 0 2-4,-2 5-1 3,-1-3-2-4,-2 5 3 27,0-7 0-31,-3 7 3 0,0 1 3 0,-3-6-2 2,-5 3-2 4,-5 2 0 1,-8 0-1-1,-5 2-3 0,7-2 2 5,1 3-1-8,2 1 0 7,3-1 0-7,-1-3 0 3,4 2 0 22,-3-2 0-28,0-2 2 0,-3-5 0 0,0 0 0 5,0-5 2 1,3 3-1 5,2-5-1-8,4 0 3 3,4 0 2 0,6-3-2 0,2-1 0 0,3-4 1 1,3 6 2 26,2 0-1-33,-2-3 0 0,-1 5-3 0,1 7 1 2,0-3-2 3,-3 3 2 1,0 0 0 1,0 3 3-1,0 4 1 2,-3 0 1-3,0 0-4 3,-2 0-1-3,-3 2-3 3,-5 3-1 14,-11-2 1-22,-8 4 0 0,-2-3-3 4,-6-1 2 1,0-8-1 2,-2 5 0 0,0 0-5-1,-1-7-3 4,-2 0 1-7,8 0 3 7,8-9 5-7,6 2 3 3,7-3 0 17,8-1 1-23,5-3-4 2,3 4-2 0,3 3-5 5,2 7 0-2,0 3-5 6,3 8-2-7,0-1 6 2,-3 4 5 0,-5 7 5 0,-2 2 2 0,-6 1 7 32,-13 4 4-38,-8 0-5 0,-8 3-3 0,-6-3-19 0,-7-7-6 2,-11-4-31 4,-10-10-12 0,7-5-45 10</inkml:trace>
    </iact:actionData>
  </iact:action>
  <iact:action type="add" startTime="164443">
    <iact:property name="dataType"/>
    <iact:actionData xml:id="d88">
      <inkml:trace xmlns:inkml="http://www.w3.org/2003/InkML" xml:id="stk88" contextRef="#ctx0" brushRef="#br0">9327 6653 272 0,'-61'17'104'1,"22"-8"-81"0,-6-4-2 3,26-5-7 6,-2 0-17-5,-6-5-3 6,1 3-41-7,0-5-17 3,2-8-40 1,3 1-15-1</inkml:trace>
    </iact:actionData>
  </iact:action>
  <iact:action type="add" startTime="164685">
    <iact:property name="dataType"/>
    <iact:actionData xml:id="d89">
      <inkml:trace xmlns:inkml="http://www.w3.org/2003/InkML" xml:id="stk89" contextRef="#ctx0" brushRef="#br0">9676 6425 364 0,'0'7'134'0,"3"-5"-104"1,-3-2 5 0,0 0-6 0,0 0-19 0,0 0-6 6,0 0-29 3,0-7-13-5,-3 0 19 9,1-7-48-13,-9 0-19 1,-5-2-39 12</inkml:trace>
    </iact:actionData>
  </iact:action>
  <iact:action type="add" startTime="164924">
    <iact:property name="dataType"/>
    <iact:actionData xml:id="d90">
      <inkml:trace xmlns:inkml="http://www.w3.org/2003/InkML" xml:id="stk90" contextRef="#ctx0" brushRef="#br0">8838 6479 208 0,'-8'14'77'0,"5"0"-60"1,0 10 4 4,1-12-3 4,-1-1-9-3,-2 8-1 0,0-2 0 3,-3 4 2-2,0 0-5 3,0 0 12-9,0 3 6 2,2-1 4 6,-1 1 1-2,1 4-4 2,1 0-1-2,0 3-12 2,-3-8-4-3,0 5-10 1,0-6 0 0,0 1-23 1,3-4-8 0,-3-7-43 16,0 2-15-23,-3-7-16 9</inkml:trace>
    </iact:actionData>
  </iact:action>
  <iact:action type="add" startTime="165223">
    <iact:property name="dataType"/>
    <iact:actionData xml:id="d91">
      <inkml:trace xmlns:inkml="http://www.w3.org/2003/InkML" xml:id="stk91" contextRef="#ctx0" brushRef="#br0">8480 6994 256 0,'-2'-5'96'0,"2"10"-75"1,-3-2 1 0,3-3-3 0,-3 7-7 0,-2-3 3 0,-5 6-8 0,-6 1-2 0,-3 1-3 0,1 7 1 0,-3-3 0 7,-1 6-1-3,1 1-2 2,-3-2 1 1,6-4 1 0,-1 4-12 2,6-9-3-6,3-5-47 4,-1-14-84 15</inkml:trace>
    </iact:actionData>
  </iact:action>
  <iact:action type="add" startTime="165480">
    <iact:property name="dataType"/>
    <iact:actionData xml:id="d92">
      <inkml:trace xmlns:inkml="http://www.w3.org/2003/InkML" xml:id="stk92" contextRef="#ctx0" brushRef="#br0">8557 6752 260 0,'-3'0'99'0,"-2"0"-77"1,-8 5 0 3,5-5-5 2,-3-5-15 2,-2 5 0 0,-3-7-11-1,3 0-4 3,-3 0 7-4,6-3 0-5,2 3 4 7,0-2 2-2,0-3 2 1,0-2 1 1,3 0 1 4,2 4 9-7,0-4 3 0,6 7 1 7,2 0 0-9,8-2-9 7,6 2-5-5,7 7-2 11,1 0-1-15,2 2 2 6,-5 3 1-1,-3 4-1 2,-5-2-2 19,-6 5-2-26,-7-3 1 0,-8 6-34 0,-11-6-15 7</inkml:trace>
    </iact:actionData>
  </iact:action>
  <iact:action type="add" startTime="165875">
    <iact:property name="dataType"/>
    <iact:actionData xml:id="d93">
      <inkml:trace xmlns:inkml="http://www.w3.org/2003/InkML" xml:id="stk93" contextRef="#ctx0" brushRef="#br0">8229 6752 200 0,'-3'7'77'0,"3"-2"-60"1,-2-1 10 0,2 1 4 0,0-3-13 0,-3 3 0 2,-2 2-6 5,-3 0 0-1,-3 0-7 1,-2 3-1-7,-3-3 2 6,0 7 1 5,-2-5 3-8,2 5-3 3,-3 8-2 0,1-8-5 1,5 7 0-1,2-5 0 1,3-2 0 1,5 3 0-3,1 2 2 1,-1-8-6 0,-2 4 1 4,-3-1 1-5,-3 0 1 6,-2 0-2-7,0-5 0-1,0 3-3 4,-1-5 1-1,1-5 7 24,0 3 6-30,0-5 18 0,0-5 8 0,2-2 0 4,0 0 2 1,3-7-9 2,3-2-4-1,2-5-5 0,6-5-1 2,5-7-7-3,5 2-4 3,3-6-19-3,5 1-6 1,6 3-66 18,7-2-27-24,6 0-39 4</inkml:trace>
    </iact:actionData>
  </iact:action>
  <iact:action type="add" startTime="166439">
    <iact:property name="dataType"/>
    <iact:actionData xml:id="d94">
      <inkml:trace xmlns:inkml="http://www.w3.org/2003/InkML" xml:id="stk94" contextRef="#ctx0" brushRef="#br0">7480 6780 236 0,'13'-5'88'1,"-10"10"-69"0,0-10 0 3,-3 5-7 3,2-2-6 2,4-3 1-3,-1-4-4 2,3 2 0-1,2-7-1 1,9 0 1-7,2 2 2 5,6-2-7 2,-1-5 0 0,6 0 6 3,-6-7 7-7,1 3-3 7,-1-1 0-7,1-4-2 4,2 4-1-1,3-4-1 5,2 0 0-1,11 0 4-10,5 4 3 10,-10 1-4-7,15-5-2 7,1-1-2-7,-3 6 0 2,5 2 0 1,8-3 1 1,6 1-7-1,-3-6 0 0,-1 1-1 25,6 5 2-31,11 1 1 0,0-1 1 0,-3 6-3 8,-3-1 2-7,3 8-1 5,11-2-2 0,-6 10-4 1,-2-3 0 1,2 10-1-3,6-3 1 2,-1 5 2-1,-2 5 2 1,-2-2-1 13,4 6 4-20,1 5 0 2,-3-2 3 2,-6 0-1 4,14 9-1-3,0 3 1 2,-5-3 1-1,-11 3-1 4,-8 4-1-6,-8 2-2 4,-8-1 1-5,-5 8 1 4,-2-6 0 20,-4-3 0-27,-7-4 2 0,-3 0-1 0,-8-3 2 9,-5 0 0-5,-8-5 3 4,-3 6-1-4,-5-3 0 8,-3 7-1-10,-2 4 2 3,-3-2-3 2,-3 5 0 0,1 3-3 20,-6-6-1-27,-6-1 1 0,-4-3 2 0,-1-3-1 11,-2 3 2-9,0-2-2 5,0-1 2-2,0 1 0 2,-3 4 3 0,-3 0-1-2,-7-2 2 2,-8 0-6-1,-14-7-1 1,-2 2 2 15,0-6 3-22,-1-6-7 0,1 5 0 4,3-4 0 3,-9 4 1-1,-7 0 1 1,-1-5 0-1,-2 6-3 6,-5-8 0-9,-14 2 4 6,3 3 1 35,0-5 0-44,3 3-2 0,-11-8 1 0,3 5-1 0,5 0 0 0,3-4 0 0,-1 4 2 4,-10-2 1 5,3-3-4-6,5-9-1 9,0 0 3-9,-10 0 1 2,2 0 0 1,5-2 1 1,0-3-4 20,-7 3 0-27,2-3 1 0,8 2 2 0,5-4-3 11,1-4-2-10,-4 1 4 9,6-4 3-7,6 0-1 5,4-5-2 0,3-2 2-4,3-7 2 3,-3 0 2-1,6-10 1 28,7-7 9-34,9-4 6 0,7 2 3 0,8-3 2 0,11-1-7 6,8-1-2-1,10 0-7 2,9-7-2 1,15 1-20 1,18-8-5-5,14 2-37 5,8 1-16-7,8-3-78 33,21-7-55-35,3 5 84 0</inkml:trace>
    </iact:actionData>
  </iact:action>
  <iact:action type="add" startTime="178180">
    <iact:property name="dataType"/>
    <iact:actionData xml:id="d95">
      <inkml:trace xmlns:inkml="http://www.w3.org/2003/InkML" xml:id="stk95" contextRef="#ctx0" brushRef="#br0">5771 6354 164 0,'0'-14'63'0,"3"12"-49"1,-3 2 18 4,0 0 7 2,0 0-13 1,0 0-5 0,0 0-12-1,0 0-4 0,0 0-3 1,0 0-2-7,0 0 1 5,0 2-4 2,0 3 0-1,0 2 4 1,-3-5 3 0,0 5 8-1,1 0 2 1,-4 1-1-1,-2 6 2 1,3 0-2 1,-8 2 0-4,0 8-1 3,-6 4 2 0,-7 0-5 2,-3-4-3-6,2-3-3 22,1 0 0-25,4-4-4 1,4-3 0 3,-1 0 1-1,6-5 0 5,5 3 0-2,3-3 2 1,5-2-1-1,3 0-1 4,2-2 3-8,3-3 0 5,2-4-1-1,6-3 1 0,0-9 0 21,3 0 1-27,-1-16 4 0,3 1 3 1,3-1-9 9,3-1 0-9,-1 3-2 11,1 4 0-9,-1 10 0 3,-5 0 0-1,-2 5-5 2,-3 2 1-1,-6 7 4 8,-2 7-2 13,0 2-1-27,-8 12 6 0,3 10 3 5,-1 0 8-1,4 4 3 0,2 3-8 3,0-8-3 0,-1 3-9 0,4-2 0-1,-6-8 3 1,3-2 2 30,0 0 0-37,0-4 1 0,3-3-2 0,-1-5-1 0,4 3 1 1,-7-2 1 7,7-3-3-4,-4 0-2 3,4-7-1 0,-9 7 3 2,3-7 2-5,-3 0 2 5,-5 0-1-6,0 0-2 3,-11-3 5 9,-10-8-7-3,-8-3-4-10,-8-3-14 7,-5 1-7-6,-8 2 5 7,-11-5 3-6,-3 2 8 2,3 3 5 0,8 5 6 1,3-3 2-1,10 10-3 0,9-5 1 24,7 2-2-30,5 2-2 0,9-4-19 0,-1 0-10 3,6-14-91 11</inkml:trace>
    </iact:actionData>
  </iact:action>
  <iact:action type="add" startTime="179802">
    <iact:property name="dataType"/>
    <iact:actionData xml:id="d96">
      <inkml:trace xmlns:inkml="http://www.w3.org/2003/InkML" xml:id="stk96" contextRef="#ctx0" brushRef="#br0">4612 6735 272 0,'0'-4'104'1,"0"4"-81"0,0 4 1 2,0-4-7 4,0 0-12 1,0 0-1-1,0 3-4 1,0 4-1-1,0 7 1 4,-5 17 0-10,2 11 2 2,-2 10 8 6,2 6 3-3,0 8 5 3,1 2 1-2,-1 5-4 1,1-7-1-1,-4-5-6 1,4-9 0 1,-9-2-5-1,6-8 0 1,2-9 1-3,-5-3 0 40,5-1-7-45,1-8 0 0,2 2-1 0,2-1 2 0,1 1 1 0,0-2 1 0,2-4 0 7,-2 1 0-3,2-3-3 4,-5-6 2-1,0 3 1-2,0-8 0 1,0 4 0 37,-5-1 2-43,2-7-3 0,-8 0-2 0,4 0-1 0,-7 4 3 2,1-1 0 0,-11 4 3 4,-2 0-3 1,-1-3 0-1,-2 4 1 1,0-6 2-2,-3 5-1 2,1-5-1-1,-9 3 1 26,-2-5 1-32,-9 0-3 0,-15 0 0 0,3 0-1 1,-6-5-2 5,3 5 5 0,-14 0 1 1,-7 0-3 0,2 5 1 2,3-3 0-5,-2 5 0 5,-9 0-9-6,3 1-4 37,3-1 0-40,2 2 2 0,-10-4 5 0,0-3 1 0,5 3 3 0,2-5 3 6,-2 0 2 2,-2-5 1-3,4 3-5 6,4-5-1-9,4 7 1 5,-2 0 0-1,-8-7-2 1,8 4 2 21,3-1-4-28,8 1 1 0,-1-2 0 0,6 5 2 5,0-7 3 1,8 7 2 4,-3-2 1-7,13-3 0 3,3 5-2 1,3-2-2-1,7-3 3 2,4 3 0-3,4-5 1 25,9 5 2-30,2-3 10 0,5-2 7 0,1 4-6 3,2-18-2 11,8-7-8-5,-6 0-12-5,6-3-4 7,0-6 5-9,0-6 1 8,0-4 0 30,6-9 0-40,-4 4-1 0,6-2 3 0,0 2-2 0,3 3-1 0,-3 4 3 3,-6-7 2 4,4 1-11 1,-6 3-3-5,0 1-3 11,-6 10 2-14,4-1 6 6,2 10 4 0,-6 4 3 1,6 8 1 22,0 2 0-29,0 0 2 0,6 7-1 0,-6-3-1 3,2 3 3 4,4 0 0 3,2 0-4-6,-3 0 1 2,11 2-2 1,0 1-2-2,2-1 3 2,11 5 2-1,8 0-2 28,6-2 0-34,2 2-1 0,8-5 0 0,10 5 2 0,14-2 2 5,7-3-3 2,-2-2 0-1,16 4 1 3,6-4 2 0,-4 3-3-6,3 1 0 7,6-1 1-1,-6 1 2 26,0 1-3-35,6-3 0 0,7 5 1 0,-5-2 2 0,-5-3-3 0,3-2 0 4,7 5 1 4,-15-5 2-3,-1 0-3 4,-2 0 0-6,2 7 3 8,-10 0 1-9,-8 0-4 5,-5 0-1 18,-13 0 1-25,-1 2 2 0,-5 5-2 2,-5-7 0 4,-2 5 1 0,-12-3 2 4,-4-2 5-6,-6 0 6 2,-5 0-7 1,-6 5-3-1,-2-3-2 1,-5-2-1-1,-3 0 0 24,-1 0 2-30,-1 0-3 0,-1 0 0 0,-2 0 1 3,-3 0 2 2,0 0-3 2,0 0 0 0,5 0 1-1,-2 0 0 3,2 5-31-5,8-3-120 18</inkml:trace>
    </iact:actionData>
  </iact:action>
  <iact:action type="add" startTime="186468">
    <iact:property name="dataType"/>
    <iact:actionData xml:id="d97">
      <inkml:trace xmlns:inkml="http://www.w3.org/2003/InkML" xml:id="stk97" contextRef="#ctx0" brushRef="#br0">8406 5679 176 0,'-5'-4'68'1,"10"4"-52"0,-2-3 1 1,2 3-2 5,-2 0-21 1,5-5-8-1,2 3-13 1,4-3-4 0,-1 5 17 0,0-2 7-1,3 2 19 1,3 2 7-1,2 3 2 1,0 2 2-1,0 3-7 1,3 4-1-2,0 0-9 3,-1 0 5-8,4 0 2 5,2-5 2 3,3 6 4 2,7-6-5-8,-1-2 0 4,-1 0 0 1,0 0 4-1,0 0-8 0,0 0-1 1,0-4-5 31,0 4-1-38,2 0-3 0,1 0-1 0,2 0 1 0,1-2 0 2,-1-3 0 4,-2-2 2 1,0 0 8-1,-1 2 3 2,1 3 0-3,-3-5 0 3,3 0-1-3,-1 0 0 1,1-5-4 21,0 3 0-27,-3-5-3 0,-5 0 0 0,-3 0-3 9,-3-3-2-5,1-4 1 4,-4 0 1-4,1 0-3 6,0-2 0-7,0 1 3 8,0 1 1-9,-1 0 1 5,-1 0 2 18,-4 5 3-25,1-5 5 0,-3-1-6 1,-1 1 0 9,4-2-4-7,-3-5-1 6,2 4-3-5,1-4-1 3,-1 0 1-1,-2-3 2 0,-3 3-1 1,3 0 2-1,-2-2-2 18,-4 1-1-24,1-1-2 0,-3-5 1 3,-3 6-1 8,0 4-2-9,-2-4 0 4,0 1 3 0,-3 5 0 1,0-3 1 0,2 5 0-1,1 2 2 2,-1-2-1-3,1 2-1 2,0-2-2 20,-1 5 1-27,-2 2 1 0,0-3 2 3,0 3-1 1,-2 0-1 1,-1 0-2 2,-2 0 1-2,0 0 1 5,-3 0 2-7,2 0-3 7,4 7 0-7,-1-3 1 4,0 3 0 17,1 0-3-24,-1 0 2 0,0 3 1 2,-4 2 2 8,-4 4-3-7,-2-2 0 7,-3 2 1-6,-3 3 0 2,3-2 0 1,1 4 0-2,1-5 0 2,4 5 0-1,-1-2 0 31,3-5 0-37,3 0 0 0,2-5 0 0,1 1 2 2,-1 2 1-2,3-5 3 7,0 0 1-1,3-5-1 2,-1 0 1-2,4-7-4 1,-4-2-2 0,1-2 0-1,2 2-1 0,0 0 0 17,1-1 0-23,4 6-3 0,1 0 2 2,2-3 1 6,-2 5 0-2,2 4-3 1,-5-1 0-1,0-3 2 3,-3 7 0-5,-2-3-2 6,-1-1 2-8,-2 1 1 5,0 3 0 20,0 0 0-27,0-4 2 0,3 4-3 0,-3-3 0 9,3 3-4-5,-3 0-1 5,0 0-2-6,0 0 0 8,0 0-4-9,5 3-3 4,0 1 13 1,3 3 7-1,0 0-3 22,3 0-1-28,-1 0-1 0,4 3 2 1,-4-1-1 8,3 3 2-4,-2-3 0-1,0-1 1 2,-1 3 0 4,1-4 0-6,-1 3 0 2,-2-3 0 2,0 2 0-3,3 3 2 27,-3-3-1-32,0 1 0 0,0 2-1 0,0-3 2 0,-1-2-1 6,1 0 0 0,0 7-3 2,-2-7 1-2,-1 0-2 3,0-4-1-5,0 4-19 6,3 0-8-7,3 0-52 4,10 0-22 18,11-9-42-25</inkml:trace>
    </iact:actionData>
  </iact:action>
  <iact:action type="add" startTime="189643">
    <iact:property name="dataType"/>
    <iact:actionData xml:id="d98">
      <inkml:trace xmlns:inkml="http://www.w3.org/2003/InkML" xml:id="stk98" contextRef="#ctx0" brushRef="#br0">10229 5381 188 0,'0'4'71'0,"0"-1"-55"1,3-6 11 0,-3 3 0 1,3-4-15 7,-3-6-7 3,0-2-10-9,0 3-2 3,0-8 3 3,-3-4-5-8,0 5-1 5,1-5 6 3,-4 0 1-3,1-3 5 5,0 3 1-7,-3 0 10 3,3-1 6 0,-1 6 1 2,4 2 3 0,-1 0 0-3,0 7 3 4,1 0-12-5,2 0-3 1,0 4-9 4,0-1-2-3,0 4-2-1,2 4-2 2,1 6 3 1,2-3 0-4,3 7 3 4,3 7 3-2,2 0 0 0,3 3 0 1,0 6-3 3,0-1 1-7,0 1-2 4,-3-6 2 0,0-3-2 0,-2 0-1-2,-3-12 1 2,-3 3-1 3,0-2 2-6,0-3 3 6,-2 0 2-6,-11-10 3 23,-2-1-3-27,-4 1-6 2,1-1-1-1,-5 4-2 7,-1 4-2-2,-2 3 3 2,2 0 2-3,-2 0 0 7,0 0-1-8,0-4 1 3,5-1-1-2,3 3 8 45,5-5 7-50,3 0 6 0,-1-7 2 0,4 0-12 0,2-3-7 0,2-11-5 0,-2 0 0 0,3 5-1 7,0-3-2-1,2 2-6 1,3 3-4-2,5 5-10 3,6-3-5-2,4 3-24 1,6 2-11 15</inkml:trace>
    </iact:actionData>
  </iact:action>
  <iact:action type="add" startTime="190628">
    <iact:property name="dataType"/>
    <iact:actionData xml:id="d99">
      <inkml:trace xmlns:inkml="http://www.w3.org/2003/InkML" xml:id="stk99" contextRef="#ctx0" brushRef="#br0">11645 4908 200 0,'0'0'74'0,"-3"7"-58"1,1-10 1 1,-1 3-3 5,0 0-4 2,-5-4 2-2,-2 4-2 1,-6 0 1-1,-5-3-6 0,-6-1 1-6,-7 4 4 10,-6-3-4-8,-13-1 2 10,-5 4-3-10,-3-3 0 5,-5 3-1 0,-11-4 2-2,-13 4 1 2,1-7 1 0,-4 4 0 25,-10-4 0-32,2 7 0 0,3-2 0 0,0 2 0 1,-10 0 2 5,-1 0-3 0,4 2-2 2,-7-2-2-2,-1 0-3 2,2 0 1-3,-1 0-1 3,-4 0 0-4,5-7 2 2,5 5-1 27,5-3 2-33,1 5-4 0,-3-2-2 0,5-3 2 0,5 3 0 6,3-3 1 3,-5 5 2-5,2-2 1 5,6-3 1-5,5-5-5 4,3 3-1-3,-11 0 1 2,10-2 2 19,6-3 2-26,11 3 1 0,4-3-5 1,-7 3 1 9,3-1 4-8,-1-2 5 8,3 5-5-7,1-9-2 3,1 9-4 1,9 0 1-1,8 0 1 1,7 4 0-1,9-1 0 23,5 4 2-29,8-3 5 0,2 3 4 0,3-4 7 5,3 4 6 1,-1-3-7 0,4-1-2 0,2 1-4 1,0-4 0 1,0-5-2-3,0 3 2 4,0-5 0-2,2-3 1-4,1-13 0 24,0-6 2-27,-1 1-5 0,-2-9-3 1,-2-1-6 7,-4-2 0-4,-4-24-2 4,-1 3 0-4,-2-3-7 7,2 10-2-8,6 7 6 4,0 5 2-2,2 6-2 2,1 13 1 20,2-10-5-27,-3 14 1 0,3-12-7 11,-3 8 6-9,3 2 4 7,0 4 4-5,0 0 1 3,3 6-3 0,2 1 2-1,1 3-1 1,-1 0 0-2,3 5 0 36,2 2 0-41,4-1 2 0,1 1 0 0,4 5-3 0,2 2 0 0,6 0-1 5,7 2 0 1,8 5 0 1,9-4 3 0,4 2 2-1,3-3 4 3,6 3-2-5,15-3-2 2,9 5-3 16,2-2-1-22,10 2-1 2,14-5 0 0,5 3 0 7,11-3 3-4,12 1 0 2,4 1 3 0,15-1-3 3,3-3 0-8,3 0 1 5,-3-3 0-2,-5 6 0 33,5-3 0-38,-11 0 0 0,-4 4 0 0,1-4 0 0,-7-4 0 6,-2 4-3-3,-6-3 2 8,-14-1 1-9,-12 1 0 3,-11 1 0 3,-11-3 2-3,-8 5-3 2,-13 0 0 28,-10 0 1-35,-8 5 0 0,-9-3 0 0,-4 5 2 0,-6 10-3 10,-5 4-2-8,-3 9 2 3,-3 6 0 1,1 8 1 3,-1 8 2-1,1 14 1-3,-3 9 1 5,0-4 2-8,-3-10 3 38,0-2 0-40,-5 0 0 0,0-5 1 0,-3 9 1 0,1-4-1 0,-1-7 1 4,-2-10-4 4,-1-4 1-2,1-8-5 4,-1-6-2-7,1-8 0 4,-3-2-1-1,3-2-3 33,-3-5 2-39,2-4-17 0,-2-3-8 0,6 0-37 0,-4-7-138 17</inkml:trace>
    </iact:actionData>
  </iact:action>
  <iact:action type="add" startTime="193102">
    <iact:property name="dataType"/>
    <iact:actionData xml:id="d100">
      <inkml:trace xmlns:inkml="http://www.w3.org/2003/InkML" xml:id="stk100" contextRef="#ctx0" brushRef="#br0">10520 3969 248 0,'3'-5'93'0,"-6"5"-72"1,-2 0-6 4,0 5-6 2,-6-2-4 1,-2 4 2-1,-3-3 5 1,-2-1 3-1,-6 4-8 2,0 0 5-8,-2-5 1 4,-4 10-2 3,-1-10 1-1,-4 5-7 1,1 5-3 0,-3-3-4-1,-3 6 1 1,3-6 1 0,3 12 2-1,5-2-1 4,5-7-1-5,5 2 1 7,6 0-4 22,3-2 2-34,4-3 5 0,4-2-2 1,4 3-1 4,4-3 2 2,1 0 0-1,1-3-1 1,6-1-2 9,1 1 1-12,-4-1-1 25,2 2 0-29,-2-1-3 0,2 1 2 2,-2 4 1 0,-1-4 2 6,-2-3-3-4,0 5 0 5,-3-2 1-5,1 2 2 5,-4-4-1-4,1 4-1 1,-6 0-2 1,-2 0 1 30,-5 0 1-37,-1 2 2 0,-5-2-1 0,0 7-1 0,-2-7 1 6,-1 3 1-5,1-3-1 10,-1 5-1-8,1-5 3 5,-4-5 2-1,-1 5 0-2,-4-2 0 2,-5-3-1-2,-5 5 0 27,-5-4-5-32,-6-3 1 0,-2 0 0 0,5-3 0 2,3-1 0 5,2-1 0 2,3-7 0-6,3 5 0 3,2-7 2 3,3 4 1-5,0-4-4 5,2-2-1 27,6-3 1-36,5 3 2 0,6 6 0 0,4-4-1 0,6-5 3 1,8 3 0 8,5-1-1-5,6 3 1 3,2 0-4 0,3 9-2 3,2 3-1-8,1 9 3 5,-3 0 0-1,-3 0 1 31,-3 3-3-37,-4 4 2 0,-4 2 1 0,-5 5 0 0,-7-2 0 6,-9 0 2-5,-7 7 1 9,-9 4 1-5,-10-1-2 2,-13-3-2 0,-8 7-4-2,0-3 0 2,2-2-9 43,3-9-2-50,8 2-14 0,3-7-7 0,5-7-93 0</inkml:trace>
    </iact:actionData>
  </iact:action>
  <iact:action type="add" startTime="194138">
    <iact:property name="dataType"/>
    <iact:actionData xml:id="d101">
      <inkml:trace xmlns:inkml="http://www.w3.org/2003/InkML" xml:id="stk101" contextRef="#ctx0" brushRef="#br0">10002 3993 244 0,'-5'0'90'1,"2"0"-70"-1,-2-3-3 4,2-1-5 3,0 4-7 3,-2-7 0-5,0 4-3 3,-1-1 1 1,4-4-2-2,-1-1-1-6,3 2 1 4,3 5 5 3,2-3 4 0,-2-2 10 0,2 7 7-2,-2-2-3 4,-1-3-2-4,-2 5-8 2,3 0-4-1,-3 0-5 4,0 0-4-6,0 0-3 2,0 0-1 1,0 0 2-1,3 0 0 0,-3 0 1 1,0 0 0 1,-3 5-3-3,-2-3 0 4,-3-2-1-6,-3-2 3 3,1-3 0 3,2 5 3-4,2 0-1 5,4 0-1-8,-1 0 9 10,3 0 6-10,5-7-3 7,6 7-2-5,0 0 3 7,2 0 2-9,-3 0-2 5,-2 0 0-1,-2 0-7 1,-6 0-19 7,0 7-11-7,-3-7-28-1,0 7-12 2,6 0-83 5</inkml:trace>
    </iact:actionData>
  </iact:action>
  <iact:action type="add" startTime="204888">
    <iact:property name="dataType"/>
    <iact:actionData xml:id="d102">
      <inkml:trace xmlns:inkml="http://www.w3.org/2003/InkML" xml:id="stk102" contextRef="#ctx0" brushRef="#br0">13812 10064 148 0,'3'0'57'1,"-1"7"-44"0,4-7-4 3,-1 0-2 3,-2 0-30 0,-1-2-12 2,1-3-22-2,0-2-9 0</inkml:trace>
    </iact:actionData>
  </iact:action>
  <iact:action type="add" startTime="204978">
    <iact:property name="dataType"/>
    <iact:actionData xml:id="d103">
      <inkml:trace xmlns:inkml="http://www.w3.org/2003/InkML" xml:id="stk103" contextRef="#ctx0" brushRef="#br0">13836 9991 144 0,'0'0'55'0,"0"7"-43"0,0-2 25 61,0-5 11-60,0 0-13 0,0 0-5 0,0 0-6 0,0 0-4 0,0 0-10 0,0 0-2 0,0 2 2 0,0-2-4 0,0 0 2 4,0 0-3 15,0 5 2-19,0-5 2 0,0 2 2 9,0 5-1-6,0-2-1 3,0-3 3 3,0 5 5-4,0 0 0 1,0 0 1 0,0 0-9 3,0 0-5-5,0 1-8 3,-3-6-2 19,1-2-15-26,2 0-6 0,-3-2-105 8,0-10-65-1,3-12 86-1</inkml:trace>
    </iact:actionData>
  </iact:action>
  <iact:action type="add" startTime="205581">
    <iact:property name="dataType"/>
    <iact:actionData xml:id="d104">
      <inkml:trace xmlns:inkml="http://www.w3.org/2003/InkML" xml:id="stk104" contextRef="#ctx0" brushRef="#br0">13746 12661 204 0,'8'-17'77'1,"0"5"-60"0,-3-4 13 0,-2 7 3 7,-1-6-6 2,1-1-1-6,0-3-6 8,-3 3-2-9,2-5-10 5,1 11 4-7,-3-2 3 4,0 5-1 4,0 5 0-1,0 2-4-1,0 2-1 1,0 12-5-1,-3 1-3 1,1 8 0-1,-1 5 1 1,0 3 8-1,1 4 5 1,-1 3-3 1,0 6 1-3,1-1-2 3,-1-6 1 24,3-6-11-32,-2-3-3 0,-1-4-6 0,3-3 0 1,0-7-9 4,0 0-2 0,0-4-6 3,0-3-1-3,0 0-17 3,3-7-5-1,2 0-17-2,0-10-4 4,0-4-27 2</inkml:trace>
    </iact:actionData>
  </iact:action>
  <iact:action type="add" startTime="206005">
    <iact:property name="dataType"/>
    <iact:actionData xml:id="d105">
      <inkml:trace xmlns:inkml="http://www.w3.org/2003/InkML" xml:id="stk105" contextRef="#ctx0" brushRef="#br0">13918 12868 268 0,'3'11'101'1,"-3"-15"-78"0,0 18 2 0,0-14-3 0,-3 0-14 0,-2 5-2 0,-3-3-2 0,-3-4 0 0,-5-3-2 0,-2-2-2 0,-6 7 3 0,-8-7-2 0,-2 7-1 0,-1-3-2-1,1-1 1 7,0 4-4 1,2-3-1-1,3-4-24 1,5 0-8-1,3-2-44 8,7-5-53-7,7-7 39-1</inkml:trace>
    </iact:actionData>
  </iact:action>
  <iact:action type="add" startTime="206276">
    <iact:property name="dataType"/>
    <iact:actionData xml:id="d106">
      <inkml:trace xmlns:inkml="http://www.w3.org/2003/InkML" xml:id="stk106" contextRef="#ctx0" brushRef="#br0">13960 12261 312 0,'-34'2'118'1,"23"3"-92"0,-20-3 8 0,15-2 0 0,-11 0-22 0,-15 0-6-1,-3 0-13 8,0-2-4 2,3-5 6-4,5 2-42-5,5 3-15 4,8 2-68 12</inkml:trace>
    </iact:actionData>
  </iact:action>
  <iact:action type="add" startTime="206538">
    <iact:property name="dataType"/>
    <iact:actionData xml:id="d107">
      <inkml:trace xmlns:inkml="http://www.w3.org/2003/InkML" xml:id="stk107" contextRef="#ctx0" brushRef="#br0">15008 12585 260 0,'0'-14'96'0,"-8"0"-75"1,-18-14-5 4,10 11-9 4,-11 1-7-3,-4-10 2 2,-6 7 1-1,-3 1 1 1,-5 3-2 1,-5 11-6-8,-1 8-2 10,4 15 7-8,2 9 4 3,10 5 15 2,12 3 10-1,7 1-3 1,8-1 1 26,8-6-13-33,8 1-4 0,2-3-5 0,3-7 1 0,3-7-4 6,3-7-2 0,-1-11-3 4,1-3-1-5,5-15 2 1,-6 4 0 0,1-8-2 0,-3 2 2 2,-3 1-1-3,-3 1 0 1,1 6 0 20,-3-3 0-26,-3 5 6 0,1 7 5 1,-4 0 1 5,1 5 2 1,-1-1-2 1,-2-1 1-4,0 4-6 4,-2 7-3-3,-1 0-1 6,1 9 1-9,-1 3-1 5,0 0-1 24,1 7 1-31,2-3-1 0,2 5-14 0,1-4-3 2,2-3-4 4,0-4-1 3,1-6-16-4,-1-1-8 2,3-10-88 7,3-10-39-8,-1-4 89 0</inkml:trace>
    </iact:actionData>
  </iact:action>
  <iact:action type="add" startTime="207094">
    <iact:property name="dataType"/>
    <iact:actionData xml:id="d108">
      <inkml:trace xmlns:inkml="http://www.w3.org/2003/InkML" xml:id="stk108" contextRef="#ctx0" brushRef="#br0">14992 12195 296 0,'5'7'110'1,"-5"-5"-86"0,-5 12-4 0,5 1-9 0,-2 6-7 0,-1 9 0 0,0 22 2 0,-2 5 3 5,0-3-4 4,-3 4 8-9,2-1 4 4,1-5-7 5,3-8-1-6,-1-6-10 5,3-7-4 20,0-8-28-28,3-4-14 0,4-17-46 8,7-9-64-4,2-9 41 5</inkml:trace>
    </iact:actionData>
  </iact:action>
  <iact:action type="add" startTime="207398">
    <iact:property name="dataType"/>
    <iact:actionData xml:id="d109">
      <inkml:trace xmlns:inkml="http://www.w3.org/2003/InkML" xml:id="stk109" contextRef="#ctx0" brushRef="#br0">15156 12322 312 0,'-8'5'115'0,"-2"-5"-89"1,-9 2 1 0,11-2-4 0,-5 5-13 0,-3-5-1 0,-2 0-5 0,-1 0-1 0,1 0-1 0,4 0-8 0,1 0-1 0,3-5-17 0,4 5-4 0,1 0-13 0,2 0-4 0,6 7-11 0,5-2-4 0,0 4-28 8</inkml:trace>
    </iact:actionData>
  </iact:action>
  <iact:action type="add" startTime="207579">
    <iact:property name="dataType"/>
    <iact:actionData xml:id="d110">
      <inkml:trace xmlns:inkml="http://www.w3.org/2003/InkML" xml:id="stk110" contextRef="#ctx0" brushRef="#br0">15164 12623 304 0,'19'9'115'1,"-11"-4"-89"0,2-2-3 0,-4 1-6 0,1-4-13 0,4-7-2 0,2 0-6 0,1 0 0 0,-1-7 2 0,0 0 1 0,0 0 3 0,0 2 3 9,-5 0 2-7,0 3 3 4,0-3 1 1,-8 5-3-1,-8 2-3 1,-2 1-2-1,-4-4-3 0,-4 8 3 1,-1 5 0 3,1-2-6-6,-1 4-2 1,6 0-1 4,3 7 4-4,4 2 1 2,6 1 3-2,6 4-1 4,4 5-1-4,6-3 3 6,3-2 0-9,2-4-6 23,3-3-2-25,-1-5-31 0,4-4-14 20,-1-5-82-20</inkml:trace>
    </iact:actionData>
  </iact:action>
  <iact:action type="add" startTime="207995">
    <iact:property name="dataType"/>
    <iact:actionData xml:id="d111">
      <inkml:trace xmlns:inkml="http://www.w3.org/2003/InkML" xml:id="stk111" contextRef="#ctx0" brushRef="#br0">16283 12289 184 0,'11'-12'68'1,"-8"12"-52"0,-1-7 19 3,1 7 5 3,0-2-7 2,-3-3 0-3,0 3-9 5,0 2-3-7,-3-5-12 4,0 3-3-7,-5 2 0 7,-2 0 1-1,-11 2 1 2,-14 12-7-4,-4 7 0 5,-1 17-1-5,5 11 0 5,6 3-3-5,11 0 2 6,7-7 1-5,9-1 2 2,4-6-1-1,6-10 2 29,5-4-11-35,9-13-2 0,1-8-4 0,1-6 1 0,3-11 0 8,-1-12 1-7,-2-4 7 10,0-8 4-10,-3-2 0 7,-3 0-2-2,-2 3-5 0,-2 6-2 1,-1 8 5-1,-3 1 2 26,-2 6 11-32,0 4 5 0,-2 3 5 0,-4 9 5 9,-2 9-10-3,-2 19-4 1,-1 10-2-1,-2 11 9 2,2 3 5-2,3 0-5 2,0-5-1-5,0-2-5 4,0-10 1 18,3-5-22-25,-1-8-7 0,4-8-37 2,1-7-15 5,4-14-46 10,0-5-34-5,-1-4 63-12</inkml:trace>
    </iact:actionData>
  </iact:action>
  <iact:action type="add" startTime="208606">
    <iact:property name="dataType"/>
    <iact:actionData xml:id="d112">
      <inkml:trace xmlns:inkml="http://www.w3.org/2003/InkML" xml:id="stk112" contextRef="#ctx0" brushRef="#br0">16448 12534 212 0,'-3'-5'79'4,"3"10"-61"-3,3 2 10 0,-3 0 3 0,0 2-2 0,0 5 5 0,0 7-3 0,0 3 1 0,2-3-18 0,1 3 1 0,-1-3-1 0,1-7-10 0,0-5-1 0,-3-2-8 0,0-7 1 0,2-7-3 0,4-7 0 0,-1-5 4 0,6-9 1 0,2 0 2 0,3-3 2 0,2 3-1 0,1-2 2 0,2 8 0 2,0 8 1 0,0 5 4 42,0 9 5-44,-2 7-1 0,-3 2 3 0,-3 5-8 0,-2 8-2 0,-3-1 1 3,-1 2 1 15,-1-1-3-18,-1-6-3 5,3 0-31-2,0-4-13 3,0-2-33 1,2 1-13-1,4-4-36 30</inkml:trace>
    </iact:actionData>
  </iact:action>
  <iact:action type="add" startTime="208918">
    <iact:property name="dataType"/>
    <iact:actionData xml:id="d113">
      <inkml:trace xmlns:inkml="http://www.w3.org/2003/InkML" xml:id="stk113" contextRef="#ctx0" brushRef="#br0">17506 12440 260 0,'26'-22'96'1,"-18"18"-75"0,0-8 6 0,-5 10-4 0,0-3-18 0,-3 5-2 0,-3-7 0 0,-5 4 0 0,-5-1-1 7,-8 4-2-7,-6 7 1 2,-5 5-4 5,-2 11 2 0,7 8-4 4,6 6 1-7,8-1 4 0,5-1 2 5,8-5 6-4,5-6 3 2,6-3 0-2,2 0 1 6,3-7-6-6,3-6-2 4,4-8-2-6,1-8-2 30,0-6 1-33,0 0-1 0,0-2 0 0,0-3 2 0,-3 5-3 9,0 0-2-7,-3 9 6 9,-2 0 3-8,0 3-3 3,-3 2 0 1,-2 2-1-1,-6 8-2 0,-2 4 3 1,-3 5 0 25,0-1 7-32,3 8 4 0,-1-2-10 0,3 6-1 2,1-8-21 3,2-1-5 1,0-5-42 1,2-16-18-1,3-9-36 8</inkml:trace>
    </iact:actionData>
  </iact:action>
  <iact:action type="add" startTime="209382">
    <iact:property name="dataType"/>
    <iact:actionData xml:id="d114">
      <inkml:trace xmlns:inkml="http://www.w3.org/2003/InkML" xml:id="stk114" contextRef="#ctx0" brushRef="#br0">17900 12444 312 0,'5'31'118'0,"-2"-8"-92"1,-8 8 4 0,2-10-3 0,-2 7-9 0,-3 17 1 0,0 12 1 0,-3 6 0 0,3 8-11 0,1-3-1 0,-1-2 2 1,0-8-4 5,0-6 2-3,2-7-10 5,4-17 0-2,-1-4-20 0,3-13-6 0,3-15-16 1,2-17-7 26,0-17 11-33,3-7 7 0,0-14 10 0,0-2 7 1,0-2 9 4,-3 9 6 1,1 2 2 1,-1 7-1-1,3 8 5 2,0 4 4-2,-3 9 6 2,3 1 3-4,0 4 8 32,0 7 4-36,3 0-5 0,-1 3-1 0,3 4-9 3,3 5-4-2,3 5-9 6,-1 4-3 1,1 5-5-4,-3 10 1 5,-3 2 3-5,-3 0 1 8,-4 2 1-10,-6-5 2 42,-3-1-6-44,-2-8-1 0,-3 0-12 0,0-7-3 0,-3-7-28 0,1-7-11 1,-1-10-60 12</inkml:trace>
    </iact:actionData>
  </iact:action>
  <iact:action type="add" startTime="209886">
    <iact:property name="dataType"/>
    <iact:actionData xml:id="d115">
      <inkml:trace xmlns:inkml="http://www.w3.org/2003/InkML" xml:id="stk115" contextRef="#ctx0" brushRef="#br0">18197 12564 272 0,'18'7'101'1,"-13"3"-78"0,1 4-13 0,-4-7-10 0,-2 14-4 0,-2 7 4 0,-1 12 14 0,-2 17 8 0,2 2-11 0,-2-1 14 0,-1-6 5 0,4-7-13 0,-3-15-7 3,2-1-17 2,-2-13-9 3,-1-11-31-2,-2-17-15 4,0-19-31 0,3-13-47 18,0-10 44-28</inkml:trace>
    </iact:actionData>
  </iact:action>
  <iact:action type="add" startTime="210104">
    <iact:property name="dataType"/>
    <iact:actionData xml:id="d116">
      <inkml:trace xmlns:inkml="http://www.w3.org/2003/InkML" xml:id="stk116" contextRef="#ctx0" brushRef="#br0">18194 12409 272 0,'24'0'104'0,"-8"7"-81"1,-1 10 9 0,-4-10-2 0,2 7-16 0,3 2-5 0,3 5-9 0,-3 0-2 0,-1 1 1 0,-1-6 0 0,-1 10 3 0,-3 0-3 0,-2 0-2 0,-5-3-1 2,-3 1 3 4,-5-3-2 1,-3-5 1-1,-5-1-7 1,-6-8-2-1,-5-7-21 4,-2-7-6-6,-6-8-76 11</inkml:trace>
    </iact:actionData>
  </iact:action>
  <iact:action type="add" startTime="210378">
    <iact:property name="dataType"/>
    <iact:actionData xml:id="d117">
      <inkml:trace xmlns:inkml="http://www.w3.org/2003/InkML" xml:id="stk117" contextRef="#ctx0" brushRef="#br0">18792 11953 312 0,'8'18'115'0,"-8"-1"-89"1,-6 21-8 0,4-15-9 0,-6 19-9 0,-3 17 0 0,1 17 0 0,-3 6 2 0,-1 5-1 3,4-7 4-2,2-5 4 7,2-4-1-5,6-10 3 2,6-9-2 2,2-10 0 1,5-11-10-1,5-8-1-2,4-11-9 30,1-10-3-35,7-9 5 0,-1-2 3 0,0-5 1 1,0-8 4 2,-29 22-5 27,21-42 2-19,-5 9 2-7,-8 5 3 50,-3 4 0-54,-10 3-3 0,-3 7 1 0,0 7 1 0,-5 5 0 0,0 4 0 0,-1 12 2 2,1 3 1-1,2 4 3 6,1 7-1 20,2 3 2-27,5 6-4 0,3-1 0 0,8 1 5 4,8 1 3 37,11-3 0-41,7 0 1 0,3-2-6 0,3-4-2 0,-3-1-11-1,0-7-3 8,-3-9-85-2,-2-8-37 1,2-4 12 8</inkml:trace>
    </iact:actionData>
  </iact:action>
  <iact:action type="add" startTime="212003">
    <iact:property name="dataType"/>
    <iact:actionData xml:id="d118">
      <inkml:trace xmlns:inkml="http://www.w3.org/2003/InkML" xml:id="stk118" contextRef="#ctx0" brushRef="#br0">18019 11971 192 0,'3'3'71'1,"-3"-3"-55"0,0 0 0 3,0 0-5 4,0 0-7 0,-3 0-3-1,1-3 0 1,-1-1 1 0,-2-3-1-1,-1-3-1-6,1-4 3 6,-3 5 0 0,0-10 1 0,0 5-2 1,-8-10 1-1,-2-4 0 1,-9-12 1 0,-4-2-2 0,-6-8-2 0,0 3 1 3,-1-2 1-4,1 4-1-1,3 1-1 1,2 4 1 19,-2-7-1-25,2-1 0 0,0 6 2 3,1 5-1 17,4-1 2-20,1 7 2 0,2 3 4 2,5 7 0 5,6 4 2-2,0 8-4 2,2-3 1-1,3 5-3 23,3 0 2-29,0 5-9 0,-6-3-3 7,-7 12 5 6,-1 0 4-6,-2 7-7 0,-3 10-2-1,-5 9 14-1,-3 4 7 3,-2-4 2-3,-6 7-1 28,-5 0-9-33,-8 3-5 0,0-3-2 0,3 9-1-1,0 3 0 8,2 0 2 0,3-1 3 0,0 3 4-1,0 0 0 3,0-6 2-5,6 1-6 6,4-2-1-2,6-2 0-6,8-8 0 25,0-4-5-27,5-9 1 0,5-3-51 1,1-7-20 7</inkml:trace>
    </iact:actionData>
  </iact:action>
  <iact:action type="add" startTime="213475">
    <iact:property name="dataType"/>
    <iact:actionData xml:id="d119">
      <inkml:trace xmlns:inkml="http://www.w3.org/2003/InkML" xml:id="stk119" contextRef="#ctx0" brushRef="#br0">17247 11294 248 0,'2'-5'93'1,"-2"12"-72"-1,0-14-2 4,0 7-3 4,3-2-14-1,2 2-1 1,0-7-6 0,3 2 1-1,0-4 2 1,3-1 5-7,2-8 3 5,6 1 6 2,-1-4 3-1,3-3-8 1,1 1-4 0,-4 2-5-1,1 0 1 0,-1 4 1 1,-2 3 2-1,-5 0-3 1,-1 7 0 0,-2 0 1 0,0 0 2-1,0 7-3 1,0 7-2-1,0 0 2 0,0 9 0 1,0 5 1 22,0 1 0-29,0 1 0 0,0 3 2 0,-1-2 1 3,1-8 1 5,0 5-2-3,3-4 1 4,0-3 2-5,-1-7 2 2,1 0 1 1,2-5 2 0,0-2-3 21,3-2 1-28,3-5-5 0,-1-7 0 0,6 0 3 4,-6-3 1 3,1 3-6 3,-1-2 0-6,1-3-8 2,-6 2 0 1,0 1-19-1,-2-5-6 0,-3-1-36 33,0 1-14-39,0 2-19 0</inkml:trace>
    </iact:actionData>
  </iact:action>
  <iact:action type="add" startTime="214004">
    <iact:property name="dataType"/>
    <iact:actionData xml:id="d120">
      <inkml:trace xmlns:inkml="http://www.w3.org/2003/InkML" xml:id="stk120" contextRef="#ctx0" brushRef="#br0">17987 11134 204 0,'6'14'77'1,"-1"-7"-60"0,-2 10-7 0,-3-10-6 0,0 5-2 0,-3-3 3 6,-2 5-2-2,-1-5-2 6,1 6 0-7,-3 3 7-3,0-1 5 5,3-1 5 3,-3 6 3-3,3-1-2 5,-1 2 0-7,1 5-8 4,3 1-4-1,-1 1-7 4,0 1 0-6,3-8 2 2,0-1 1 2,0-4-21 0,0-8-8-2,3-3-18 31,2-14-7-37,0-7-6 0,1-3 0 0,-1-4 31 2,0 0 34 4,1 0 20-1,-1 4 3 2,0-4 2-1,1-3-4 1,-1-4 2 0,0-2-17 1,0-6 1-8,1-1 1 3,-1-1-6 29,-2 8-3-32,-1-1-4 0,4 5 0 0,-4 3-2 2,4 8 2 3,-1 1 7 2,3-2 5 0,2 6-5-1,4-1-3 3,1 4-2-3,4-3-1-1,-1 3-2 1,6 0 1 0,-3 2 0 28,1 3 1-34,-1 2-7 0,0 7 0 0,0 3 1 2,-2 11 3 2,-6 0 2 6,-5 9 3-7,-6-1 3 4,-7-6 5-1,-11 5-6 0,-10-11 0 0,-6-3-11 1,-2-9-5 24,-3-10-54-31,0 3-23 0,10-10-32 3</inkml:trace>
    </iact:actionData>
  </iact:action>
  <iact:action type="add" startTime="215096">
    <iact:property name="dataType"/>
    <iact:actionData xml:id="d121">
      <inkml:trace xmlns:inkml="http://www.w3.org/2003/InkML" xml:id="stk121" contextRef="#ctx0" brushRef="#br0">15087 11894 244 0,'6'5'93'0,"-4"-5"-72"1,-2 0-4 4,0 0-7 2,0 0-2 1,0 0 3-1,0 0 2 1,3-5 5-1,0 3-10 3,-1-3 4-9,4-5 4 3,-1-4-4 6,3-7 1-5,0-5-8 3,0-14-1-1,0 0 0 1,0-2 0-1,0 4 6 2,-1 8 4-2,1-1-1 2,3 5 2-3,0 0-13 2,-1 5-5 26,-2 0 1-33,0 7 2 0,-3 0 3 0,3 4 1 0,-2-1-5 9,4 1-27 5,3 1-12-10,3-3-108 9</inkml:trace>
    </iact:actionData>
  </iact:action>
  <iact:action type="add" startTime="215546">
    <iact:property name="dataType"/>
    <iact:actionData xml:id="d122">
      <inkml:trace xmlns:inkml="http://www.w3.org/2003/InkML" xml:id="stk122" contextRef="#ctx0" brushRef="#br0">15217 10889 216 0,'8'15'82'1,"-8"-15"-64"0,3 9 7 6,-3-2-3-2,0 0-3 6,0 5 1-7,2 4-3 3,1 5 0 2,2 3-9 1,1 7 4-9,-1-3 1 2,0 2-6 10,0-1-2-10,1-8-5 4,-1-5-1 0,0-2 3 1,9-11 14 8,1-3 5-5,4-3 0-7,5-6 0 7,-3-5-5-8,3 0-2 7,-3-5-6-4,0 7-3 6,0 0-7-5,0-2-3-2,1 5-5 3,-1-1-1 29,0-1-23-36,0-3-8 0,3-3-106 0,0-11-47 1,2-7 100 6</inkml:trace>
    </iact:actionData>
  </iact:action>
  <iact:action type="add" startTime="216222">
    <iact:property name="dataType"/>
    <iact:actionData xml:id="d123">
      <inkml:trace xmlns:inkml="http://www.w3.org/2003/InkML" xml:id="stk123" contextRef="#ctx0" brushRef="#br0">16874 10986 204 0,'-8'-7'77'0,"0"4"-60"1,-3-8-1 4,6 8-1 2,-1-4-13 1,-1 0-1 0,-4-2-1-1,-2-10 0 1,-6 3 0-1,-5-8 8-6,-5-4 5 10,-16-7-6-7,-2-3-4 7,-6-4-5-8,2 2 1 5,1-10-4 1,3 5 1-3,4 5 2 3,4 1 1-3,4 8 3 2,9 3 1 25,5 9 3-32,5 0 1 0,2 5 10 0,4 5 6 1,-1 1-6 5,1 1-2 0,2 5-8 1,-3-3-3 0,-2 3-2-1,0-3-2 3,-1 5 1-5,1 0-1 29,3 0 0-33,-1 0 2 0,0 0 1 0,1 5 3 0,2-5-1 7,-3 2 2-2,1 5-2 3,-3 8 0-4,-6 6-1 7,-5 9 2-9,0 1 3 9,-2 7 5-9,-3 4-2 5,0 3 1 22,2 4-10-29,3-2-1 0,1-2 0 0,1-3 1 7,4-4-6-2,2-8 0 5,3-2 1-7,5-11 3 2,3-3-13 2,-1-2-7-1,6-5-45 1,8-14-21-1,5-21-38 24</inkml:trace>
    </iact:actionData>
  </iact:action>
  <iact:action type="add" startTime="216826">
    <iact:property name="dataType"/>
    <iact:actionData xml:id="d124">
      <inkml:trace xmlns:inkml="http://www.w3.org/2003/InkML" xml:id="stk124" contextRef="#ctx0" brushRef="#br0">15826 9887 304 0,'2'0'112'1,"1"0"-87"0,0 0 0 4,-3 0-5-3,0 0-10 6,0 0 0 2,0 0-6-5,2 5-3 6,4 2 0-7,-1 7-4-3,3 5 2 10,2 14-1-7,4 5 0 6,-1-1 2-5,3 1 2 2,0-7 1 0,-3-6 1 0,-3-6 0 1,1 0 0 0,-3-10 0 0,0 1 0-1,0-3 4 5,0-2 5-9,2-10-3 10,1-2 0-11,5-3-2 6,-3-4 0 0,3-9 2 1,2 2 1-2,1-1-3 1,-1-1-3 1,1-1-2-3,-3-4 0 25,0 0-15-30,0 4-7 0,-1-4-30 0,-1 5-11 0,-1-1-81 13,3 5-43-5,5 3 87-2</inkml:trace>
    </iact:actionData>
  </iact:action>
  <iact:action type="add" startTime="217237">
    <iact:property name="dataType"/>
    <iact:actionData xml:id="d125">
      <inkml:trace xmlns:inkml="http://www.w3.org/2003/InkML" xml:id="stk125" contextRef="#ctx0" brushRef="#br0">16403 9829 228 0,'2'4'88'1,"1"-1"-69"0,-3 1 13 0,0-1 2 0,-3 8 0 0,1 1 1 0,-1 14-3 0,-2 5 0 0,-1 11-18 4,4-2 10-4,-1 5 3 4,0-3-3 5,3-7-2-5,0-2-10 7,0-5-3-10,0-4-5 6,0-3-3 0,0-7 0 0,0 3-1 0,0-5 0-1,0-3 2 2,0-2-6-3,0-2 1 1,0-3-8 1,0-2-1 2,0-2-9-3,0-5-4-2,0-7-15 4,-2-15-5-3,-1-8-7 3,-2-13 0-3,-1 3 12 4,4 3 10-2,2 1 15 4,2 8 9-11,4 4 19 6,2 3 9 18,2 9 7-24,4 0 5 0,-1 10-6 2,3-3-2 9,0 5-10-9,2 3-5 7,-2-1-6-5,2 2-4 4,1 3-3-2,-1 0-1 0,-2 8-1 0,-2 1 3 1,-6 12 2 30,-3 3 4-37,-8 4 2 0,-5 2 3 0,-8 6-5 3,-5-6-3-3,-5-13-17 6,-3-3-7 1,-3-14-44-1,0-7-18 1,6-14-31 7</inkml:trace>
    </iact:actionData>
  </iact:action>
  <iact:action type="add" startTime="218308">
    <iact:property name="dataType"/>
    <iact:actionData xml:id="d126">
      <inkml:trace xmlns:inkml="http://www.w3.org/2003/InkML" xml:id="stk126" contextRef="#ctx0" brushRef="#br0">13836 11821 304 0,'5'0'115'1,"3"0"-89"0,-3-2-3 3,1 2-6 4,-1-3-13-1,0-1 0 0,1-11-7 1,-1-6 0 0,0-12 1 0,0-16-1-7,1-10-1 4,-4-7 0 3,1-2 0 0,2-5 5 0,1 12 3-1,-1 2 3 3,3 10 3-4,5 4 6 2,-2 14 4-2,-3 3 3 2,0 7 1-1,-3 0-13 24,0 9-7-30,0-2-5 0,1 2 0 0,-4 3-19 7,1-1-7-4,2-1-10 7,-2 1-3-8,0-1-29 6,-1-6-10-2,-2-14-30 8</inkml:trace>
    </iact:actionData>
  </iact:action>
  <iact:action type="add" startTime="218865">
    <iact:property name="dataType"/>
    <iact:actionData xml:id="d127">
      <inkml:trace xmlns:inkml="http://www.w3.org/2003/InkML" xml:id="stk127" contextRef="#ctx0" brushRef="#br0">13325 10962 304 0,'13'0'115'0,"-7"3"-89"1,4-6 3 3,-4 3-4 4,2 0-15-1,0-7-1 0,2 0-12 1,1-9-3 0,2-10 3 1,0-5-1-8,3-6 2 3,-3-1 2 7,0-4 0-7,-2 4 0 4,0-4 2 0,-3 11-3-1,0 8 0 0,-3 1 1 1,0 8 2 2,3 21-6 3,3 8 3-5,4 8 0-1,1 12-2 1,0 1 2-2,0-3 3 3,0 2 1 28,0-7-4-36,-3-7 1 0,8-11-7 0,3-3 4 7,-3-14 3-4,0-3 3 7,1-9 1-7,1-4 2 4,1-1 1-1,0-4 1 1,-3 0 0-1,0 4-2 1,1 1 1 27,-4 2-4-34,1 4 0 0,-1-2-21 0,-5 3-10 2,1 2-59 1,-1-7-24 3,-3-3 1 8</inkml:trace>
    </iact:actionData>
  </iact:action>
  <iact:action type="add" startTime="219390">
    <iact:property name="dataType"/>
    <iact:actionData xml:id="d128">
      <inkml:trace xmlns:inkml="http://www.w3.org/2003/InkML" xml:id="stk128" contextRef="#ctx0" brushRef="#br0">14111 10565 252 0,'11'37'96'1,"-14"-18"-75"0,-8 7 21 0,6-12 3 0,-3 10-14 0,-2 11-6 0,-1 0-14 0,0 3-7 0,4 0-3 0,1-1 1 0,4-6 1 0,2 2-8 0,2-10-2 0,1-2-9 0,0-6-5 0,-1-6-18 0,-2-9-7 0,0-9-12 3,0-20-3 3,-2-8 24 1,-1-8 11-1,3 0 32 32,3 3 13-38,2 7 9 0,3 4 3 0,2 10-3 0,9 0-3 1,2 9-2 6,3 0-3-1,0 10 1 1,-1-3-1-1,-1 5 2 1,-4 5 3-1,-2 2-11 2,-5 2-5-3,-6 1-6 2,-5 9 0 20,-5-3-15-27,-6-2-7 0,-2-7-54 0,-6-4-25 7,-2-10-13 11</inkml:trace>
    </iact:actionData>
  </iact:action>
  <iact:action type="add" startTime="219856">
    <iact:property name="dataType"/>
    <iact:actionData xml:id="d129">
      <inkml:trace xmlns:inkml="http://www.w3.org/2003/InkML" xml:id="stk129" contextRef="#ctx0" brushRef="#br0">15392 10541 252 0,'-11'-14'93'1,"-5"-7"-72"0,-21-14-2 2,19 18-6 4,-9-11-12 1,-7-3 0 0,-6 1-3-1,-5-5-2 1,-8 2 3-1,-2-3-2-6,4-1 1 8,6 1 0-2,6 8 0 1,4-2 4-2,6 6 1 40,0-2-1-45,5 7 1 0,1-2-2 0,4 7 2 0,0 0-4 0,6 5-2 0,3 4 2 10,2-2 2-7,0 5 6 9,2 2 4-9,1 2 0 2,0 5 1 2,0 12 7-1,-3 7 2 34,-3 7-2-40,-5-3-1 0,-10 1-10 0,-3-1-5 0,2 1-2 0,1-3 1 5,2-7-3 2,3 3 0-1,2-5-8 1,3-8-2-1,3 1-21 2,3-5-6-3,-1-4-56 26,0-3-59-31,1-10 45 0</inkml:trace>
    </iact:actionData>
  </iact:action>
  <iact:action type="add" startTime="220323">
    <iact:property name="dataType"/>
    <iact:actionData xml:id="d130">
      <inkml:trace xmlns:inkml="http://www.w3.org/2003/InkML" xml:id="stk130" contextRef="#ctx0" brushRef="#br0">14466 9546 332 0,'0'-7'126'1,"0"5"-98"0,-3-3-3 0,0 5-10 6,-5-2-16 0,-2-3-1 2,-6 5-2-2,-3-2-1 1,-2 4 4-1,3 3-9-6,-1 4-1 6,6 5 1 0,5 3 1 0,8 6 3 1,5 13 4 0,9 1 1 0,4-4 3-1,6 0-3 1,0-5 0-2,0 3 3 3,-3-10 1 14,-5 3-4-22,-3-3 1 0,-5-5 0 4,-8 5 0 2,-6 1-3 1,-1-6 2 0,-9 3 5 0,-3-10 2 0,-5-2-7-2,-5-7-1 4,-3-2-38-5,-2-10-15 3,-3 3-63 19</inkml:trace>
    </iact:actionData>
  </iact:action>
  <iact:action type="add" startTime="220891">
    <iact:property name="dataType"/>
    <iact:actionData xml:id="d131">
      <inkml:trace xmlns:inkml="http://www.w3.org/2003/InkML" xml:id="stk131" contextRef="#ctx0" brushRef="#br0">13010 10365 288 0,'3'94'107'0,"-6"-26"-83"1,-2 15 4 0,5-53-2 0,-5 43-17 4,-3 0-2 0,-5 16-5 8,-3 15 1-10,-3-1-2 7,1 8-3-9,2 28 1 3,3-1 1 3,5 20 0 30,2 2 2-36,-2-5 1 0,-2 1-4 0,-1-18 1 2,1-18 0 0,-1-7 2 5,0-2-1-2,4-12-1 1,1-10-4 1,1-4 0 0,0 2-22 0,2-7-11-2,3-12 20 30,0-5 10-35,0-9 6 0,0-9 1 0,0-10 5 3,3 3 1-1,2-7 2 4,0-6 2 0,3-6 10 4,5 2 7-2,6-6-1-4,5-1-1 5,8 0-7-6,5-5-3 3,2-2-16 31,9 5-6-37,5-3-6 0,10-2-2 0,3 8 1 0,3-6 1 2,0 5 5 5,5-4 3-1,11 4 3 5,-1 0 1-9,17-7 5 5,-6 0 5-2,11 0-7 35,-3-2-1-40,-10-5-10 0,0-5-2 0,-1-2 1 0,6-3 1 4,-5-1 10-2,-3 1 4 9,5 6 0-8,3 1 0 3,-3-1-3 1,-5 4-2-1,-3 0-2 1,9-3-1 30,-4-4 2-37,-5 0 2 0,3 5 0 0,6-10 2 0,7 5 0 2,0 5 1 3,0 2 2 4,16 9 3-2,-2-2-4 0,-14 5-3-1,-5-3-1 0,5-2-1 3,-8 0-3-6,-10 0 0 3,-11-4 2 28,-5-3 2-34,2 0 2 0,3 0 1 0,-2-3-5 1,-3-1-1 3,-3 1-6 4,-5-1-2-2,5 1-4 5,5-1 1-8,3 8 0 3,0-4 1-1,1 7 4 35,-1 3 5-40,13 4 6 0,3 7 3 0,-5 0 4 0,-3 0 1 0,10 3-1 7,1-8 1 6,-1 3-6-13,-7-2-1 5,-3-3 2 2,5-5 3-1,1-2 0 0,-9-7 2 1,-5 0-8 24,3 0-2-31,13-2-8 0,-3-5-3 0,-7 0-1 2,-9-5 1 4,-5-2 8 1,-5-5 6-1,3-9 4 2,-1-3 3 1,-7-11-5-5,-3-10-4 6,-6 0-6-8,-4-16 0 33,-4-9 4-35,1-6 2 0,-11 1 0 0,-3-12-2 0,-2-10 7 6,-5-6 5-1,-6-22-8 3,-8-2-2-2,-5-7-4 3,-8-5-2-6,-7 10 3 7,-9 6 0-7,-5 3-6 3,-8 2 0 29,-11 20 3-35,-2 1 4 0,-3-4 1 0,0 4 2 0,0 15-2 3,0 7-1 8,-8 9 1-7,-10-7-1 2,-3 5 0 1,2-5 0-2,-2 7-3 2,-8 11 2-1,-8-3 1 23,3-6 0-29,2 8-3 0,-2-1 2 0,-9 10 3 4,1-3 1 2,8 6-4 1,-3 6-1-1,-8 0 1 1,-2-13 2-1,2-1-2 1,2 0 0 1,-9 5-1-3,1 2-2 1,4-2 0 20,2 0 3-26,-11-5 0 0,6 0 3 1,3 0-3 6,-4 8 0-1,-12-1 1 1,5 7 2-1,5 10-1 2,-2 2-1-3,-6-2-2 5,5 4 1-8,3-6 1 6,-10 1 0 19,5 6 0-27,8 1 2 0,0 6-3 0,-6 4-2 5,11 5 4 2,6 5 3 2,2 9-1-5,2 0-2 2,-2 4 0 1,3 1-1-1,2 2 2 0,1 5 1 0,-12 4-6 27,1-2 0-33,0 10 1 0,8-3 3 0,-3 3 0 2,-8 2-1 2,8-8-2 4,5 3 1-3,0 1 1 3,-5-1 2-3,-2 2-1 2,7-1 2 1,6 1-2-3,5 5 2 1,5 1-2 20,0 1-1-26,8 8 5 0,6 6 1 1,4 1 4 5,6 7 4 1,3 11-2 0,10 20 3-2,6-1-4 6,2-2 1-6,3 2 2 5,2-6 1-8,1 8-13 4,-3-11-3 41,2-9-7-47,1-8 0 0,-4-4-25 0,1-7-10 0,3-1-40 0,2-6-17 0,11-3-22 12</inkml:trace>
    </iact:actionData>
  </iact:action>
  <iact:action type="add" startTime="231640">
    <iact:property name="dataType"/>
    <iact:actionData xml:id="d132">
      <inkml:trace xmlns:inkml="http://www.w3.org/2003/InkML" xml:id="stk132" contextRef="#ctx0" brushRef="#br0">7401 4237 196 0,'-8'0'74'1,"3"0"-58"0,-3 0 16 5,5 0 2-1,0 0-8 3,1-2-3-1,-4 2-11 1,-1-5-3-1,-4 3-5 1,-2-5-5-7,-6 5 0 5,-5-6-1 3,-2 4 0-2,-1 4 4 1,-2-3 1-1,0 6 3 0,0-3 3 1,-3 4 2 0,-2-1 1-1,-3 2-4 1,0-3 0-1,-3-2-5 2,-10 0 0-3,2 0 1 3,3-7 0-2,0 7-2 2,0 0 1-4,-5 0-4 6,0-7 0-7,-6 0 1 3,-2-3 0 22,2-1 0-28,4-4 2 0,-1 4-3 0,2-8 0 7,1 2 1-2,-8 1 2 4,0-3-1-5,-1-4-1 2,7 1 3 0,-7-1 0 0,9 2-6 1,-3 4 0-1,3-4 1 25,0 5 1-31,5-3 1 0,2-2 0 0,6 9 0 4,3-7 0 0,5 3 0 4,0-1 0-2,2-2-3 1,9 3 2 2,2 2 1-5,0 4 2 6,5-1-1-8,3 11-1 40,0-10 1-42,6 5 1 0,-4-2-3 0,4 5 0 0,-1 2-1 0,1 0 0 4,-1 0 2 4,0 2 2-3,3-2-1 3,0-2 2-2,0 2-4 0,0 0 0 0,0 0 3 1,-5-7 1-1,2-2-1 30,-2-6-2-36,0-3-2 0,-1-1-1 0,4 0 2 0,-6-5 2 7,0 3 0-4,0 0 2 3,0 5-4 2,3 6-2-2,-1-2-1 2,4 5 0-4,-6 0 3 39,3 5 2-43,2-3-2 0,0 5 0 0,-2 0 3 0,0 7 1 4,-1 5-1 2,-2 2 3 1,6 3 1 0,-1 6 2 0,3 1 2 3,0 4-3-8,3-7-2 40,-1 3-2-42,4-6 0 0,-1-1 0 0,-2-8 1 0,-1-2 0 0,-2 8 2 4,0-15-8 3,0 0-3-3,-5 0-2 6,0-10-1-5,-3-2 5 2,0 3 3-1,0 0-1 0,5-3 0 13,-2-2 1-19,2 0 2 22,3-3-1-22,-2 3-1 0,2-2 1 0,-3-1 1 8,0-2-1-5,1 5-1 4,2 5-2 0,0-5 1-1,0 4-1 2,0-2-2-4,0 3 3 45,2-3 0-49,1 3-2 0,2 2 2 0,3-3 1 0,0-1 2 0,0 4-3 0,3 4 0 6,2-4 1 1,3 7 0-3,5 3-3 3,3 4 2 1,2 0 3 28,3 0 1-36,6 0-4 0,-1 0-1 0,3 0 1 0,-2 0 2 0,-4-7 0 8,1 0-1-2,-11 0 1 2,3 0-1-4,-11 0 0 6,-2 0 0-6,-3-5 0 6,-8 5 0-8,-8-2 0 5,-13 2 2 22,-8-7-1-29,-6 4-1 0,-2-4 1 0,0 3-1 7,0 4 0-3,11-7 2 4,-1 7-1-4,9 0-1 7,2-3-2-7,5-1 1 2,3 4-23 1,3 0-12 41,2-3-63-48,3 3-65 0,6-7 46 0</inkml:trace>
    </iact:actionData>
  </iact:action>
  <iact:action type="add" startTime="233412">
    <iact:property name="dataType"/>
    <iact:actionData xml:id="d133">
      <inkml:trace xmlns:inkml="http://www.w3.org/2003/InkML" xml:id="stk133" contextRef="#ctx0" brushRef="#br0">5932 3289 208 0,'-37'3'79'0,"13"-3"-61"0,-10 0-1 5,18 4-2 2,-8-1-11 1,-7-3 0-1,-14 7 0 3,-6-7 2-5,-2 0-3 5,-2 0-2-9,-11 0 0 3,-14 0 1 10,-7 0 1-13,-6 0-4 15,-12 0 1-14,-9 0 0 5,0-7 2 1,-16 7 1-2,6-3 1 3,-3-1 0-3,-8 4 2 38,0 0-1-43,0 0 0 0,-5 0 3 0,-3 0 5 0,3 0-9 0,-14 0-2 2,-4 0-2 8,-4-3 2-5,6-1-6 3,13 4 1-3,-10 0 1 3,10 0 3-5,16 0 2 3,0-3 3 22,5-1-1-28,11 1 0 0,5-1-3 0,14 4-2 8,2-3-2-3,8-1-1 3,10 4 4-4,9 0 3 5,10 4 10-5,5-1 3 2,6-3-6 0,7 0-2 1,9 0 1 23,5 4 1-30,2-4 3 0,1 3 2 0,10-3 4 7,0 0 4-6,-3 0-1 10,11-7-2-8</inkml:trace>
    </iact:actionData>
  </iact:action>
  <iact:action type="add" startTime="233881">
    <iact:property name="dataType"/>
    <iact:actionData xml:id="d134">
      <inkml:trace xmlns:inkml="http://www.w3.org/2003/InkML" xml:id="stk134" contextRef="#ctx0" brushRef="#br0">1339 3181 444 0,'5'-35'165'0,"3"18"-129"1,-5-11-12 0,-3 12-13 0,0-12-16 0,0-10-1 0,0-7-8 84,-3-4-2-84,-5 4 9 0,0 7-1 0,6 1 1 0,-6 2 1 0,2 4 4 0,4 7-1 0,2 3-1 0,-6-2 3 0,6 9-5 0,0 0 2 0,0 4 0 0,0-2-1 0,6 5 1 4,-6-7 0 3,8 12 0-1,0-12 3 2,2 11-2-2,9-4-1 0,-1 3 0 1,9-6 0-2,7 3 3 41,3 0 0-46,8 0 1 0,0 0 2 0,3 0 3 0,7 5 2 0,17 2-3 4,7-5-3-2,3-2-5 5,8 7-2-1,19 0 3 1,-1-7 1-1,6 7 2 1,13 7 2 21,-3-7-3-28,11 5 0 0,11-3 1 0,-9 3 0 5,14-5 0 2,0 2 2-2,-3-2-3 3,11 0 0-2,-6-2 1 2,3 2 0-3,40-12 0 3,-16-2 0-3,0 4 0 1,-11-4 2 5,3 0-1 17,-8 0 2-28,-13 5-4 0,3-1 0 0,-14-2-1 0,-8-2 0 8,-7 7 2-2,-9-2 0 1,-7-3 0-2,-9 3 2 2,-7 2-1-1,-9-1-1 28,-2 8-2-34,-15 0 1 0,-12 0 1 0,-10 0 0 0,-45 0 6 29,40 52-1-22,-14 14 3 0</inkml:trace>
    </iact:actionData>
  </iact:action>
  <iact:action type="add" startTime="234469">
    <iact:property name="dataType"/>
    <iact:actionData xml:id="d135">
      <inkml:trace xmlns:inkml="http://www.w3.org/2003/InkML" xml:id="stk135" contextRef="#ctx0" brushRef="#br0">6485 2908 424 0,'-26'76'159'1,"13"-41"-124"-1,-6-5-9 125,14-18-14-124</inkml:trace>
    </iact:actionData>
  </iact:action>
  <iact:action type="add" startTime="234615">
    <iact:property name="dataType"/>
    <iact:actionData xml:id="d136">
      <inkml:trace xmlns:inkml="http://www.w3.org/2003/InkML" xml:id="stk136" contextRef="#ctx0" brushRef="#br0">6379 3167 428 0,'0'7'162'1,"3"-7"-126"-1,5 0-10 1,-5 0-30 0,7 0-18 0,1-7-33 0,-1 0-13 0,1 0-87 0,-8-2-40 0</inkml:trace>
    </iact:actionData>
  </iact:action>
  <iact:action type="add" startTime="234812">
    <iact:property name="dataType"/>
    <iact:actionData xml:id="d137">
      <inkml:trace xmlns:inkml="http://www.w3.org/2003/InkML" xml:id="stk137" contextRef="#ctx0" brushRef="#br0">5287 2929 284 0,'-6'10'107'1,"6"2"-83"0,-2 6 8 0,2-6 1 0,2-5-19 0,1 0-2 3,2 0-8 5,6-4-1-4,5-3-1 4,2 0-2-8,9 0 1 5,-6-3-1 6,5 3 2-8,1-4-1 3,-3 1-1 1,-1-1 1-1,1-6-1 0,-3 3 0 2,6-2 2 1,-6 2-1-5,-2 0-1 3,-1 2-2-1,1-2 1 0,-9-3 3 28,1 3-3-34,-3 0 0 0,0 0 1 3,0 7 0-1,-8-7-3 9,0 5 0-8,0-3 2 8,0 5 2-9,0 0-2 5,0-7 0-2,0 5 1 2,-6 2 2 24,-2-5-3-31,3 3-2 0,-3-5 2 0,-2 7 2 3,-4-7 0 2,1 0-1 1,-5 4-2 3,2-1 1-4,0-4 1 2,0 6 0-1,-3-3-3 3,4-2 0-6,-1 5 2 39,-3-3 2-42,3 3 0 0,-2 2 2 0,-1 0-4 0,1 0 0 0,-1 0 1 4,1 0 0 3,-1 0-3 0,1 0 2 3,2 0 1-7,0 0 0 4,-3 0 0-2,1 2 2 37,-3 3-3-42,-3-5 0 0,0 2 1 0,0 5 2 0,0-2 1 1,1 2 1 2,-1-4-2 6,0 4 1-5,-2-3 0 6,-1-1 1-7,1-3-2 4,-3 0-2-2,-9 0 1 2,4-3-1 23,2-1 0-30,1-3 0 0,9-1 2 0,1-1 1 7,8-3-1-5,2 3-2 5,3-1 1 0,8-1-1-1,-5-3-3 3,3-1 2-4,-1 6-8 6,-5-5-2-9,-3 0-1 43,-2 4 0-45,-3 3 4 0,0-7 5 0,1 7 2 0,-4 0 3 0,0 5-1 0,1-3-1 7,-1 5 1-2,4 0-1 4,-4 0 0-4,1 0 2 4,-6 0-3-5,3 0-2 2,-3 0 2 29,3 0 0-35,7 0 1 0,1 0 0 0,3 0-3 0,2 5 2 5,2-5-1 8,4 2 0-13,-1 3 2 10,3-5 0-8,3 7 0 5,5-5 0-1,-6 5 0 3,6 0 2 18,3-7-3-27,-1 7 0 0,4 1 1 0,-4-6 2 8,6 5 1-6,-5-2 3 4,-1 2-5 1,1-5-1-1,2 3 2 1,-2-3 3 0,-3-2-4 0,-3 0-1-3,3 2 0 28,5 3 0-32,-2-5 0 0,-3 2 2 0,2 3-1 1,1-2-1 6,-1-3-2 0,3 4 1-1,-7-4 1 1,2 3 0 0,0-3 0-1,0 7 2 3,0-7-1-5,-1 0-1 2,1 7 5 25,-2-7 1-31,-1 4 0 0,3-4-1 0,-3 3-1 5,1-3 2-2,1 4-3 5,-4-1-2-3,0-3 0 5,-3 0-1-7,0 0-3 4,0 7 0-1,-3 0 2 1,0 2 0 22,-2-2 3-29,3 8 1 0,-9-1-1 0,3-5-2 8,-3 12 3-6,3-9 0 5,-5 0 1-1,0 2 0 0,-3 0-2 2,-2-9 1-2,-4 2-2 1,-4-5-1-2,0 5-2 26,-9-5-1-31,1 3 2 0,-1 2 2 0,4-7 0 3,-6 0 2 3,5-7-4 0,3 7-2 0,0-5-3 1,2 3 1 0,3-5 3 0,3 5 3 1,3-5-2-4,2-5-2 2,5 5 2 23,3 0 0-29,0 4 1 0,0-1 2 0,6 1-1 5,2 3 2 0,0-7-2 3,0 7-1-2,0 0 1 6,0 0-1-9,2 7 0 3,4 0 0-1,-6 0 0 2,-6 3 0-1,-2 4 0 26,-2 0 0-32,-11 0-3 0,-11-4 2 0,-3 1 1 0,4-1 0 10,-6-5 0-7,5 2 2 5,3-7-1-2,2 0-1 0,4-5 3 0,1 3 0 0,4-10-4 28,2 5 1-34,3-17 9 0,5 1 3 1,3-6 6 5,2 1-6 0,3 5 1 2,3-6-6-2,2 6-2 1,3-1-7-1,-3-1-1 2,8 1-15-4,1 3-5 2,4-3-28 7,6-4-12 15,10 12-77-28</inkml:trace>
    </iact:actionData>
  </iact:action>
  <iact:action type="add" startTime="236626">
    <iact:property name="dataType"/>
    <iact:actionData xml:id="d138">
      <inkml:trace xmlns:inkml="http://www.w3.org/2003/InkML" xml:id="stk138" contextRef="#ctx0" brushRef="#br0">4165 2694 312 0,'0'-2'118'1,"-3"2"-92"-1,-5 0-7 1,0 0-10 0,0 0-20 0,6 0-3 0,-6 0-9 0,5 0 0 4,0 0 12 4,3-5-1-8,0 3 4 4,0 2 4 5,3 0 4-4,-3 0 21 2,0 0 10-1,0 0 0 0,0 0 2 3,0 0-6-4,0 0-2 2,0 0-11-1,-3-5-6 3,3 3-45-5,0-3-20 2,6 5-88 11</inkml:trace>
    </iact:actionData>
  </iact:action>
  <iact:action type="add" startTime="236985">
    <iact:property name="dataType"/>
    <iact:actionData xml:id="d139">
      <inkml:trace xmlns:inkml="http://www.w3.org/2003/InkML" xml:id="stk139" contextRef="#ctx0" brushRef="#br0">4636 2723 200 0,'-3'-8'77'1,"3"8"-60"0,0-4 13 3,0 4 1 2,3 0-16 3,-1-3-3-3,-2 3-8 3,-2 0-3 2,-1-7 0-7,0 0-1-3,-4 5 0 4,-9-3 0 3,2 3 0 1,-1-3 0 2,-4 5 2-9,-5 0-3 6,3-2 0 0,-3 4 1 1,11-2 0-3,-3 5-3 4,8-5 0-5,6 2 4 3,2-2 1-1,5 5 0 0,3-5 1 3,0 0-2-4,2 0-1 2,4 0-2-1,-4 0 1 4,6-5 1-8,-5 3 2 8,4-3-3-6,4-2 0 3,2 5 5-1,3-3 2 2,2 3 2-1,4-3 2 27,-4 3 1-34,0 2 3 0,-4-7-5 0,-7 7-1 0,-4 0-4 5,0 0-3-1,-3 0 0 5,-3 7-1-4,0 2 4 2,0-2 5-1,-5 5-3 1,0-3-1 1,3-2-5-4,2 7 0 30,-2-4 0-34,-6 2 0 0,-2-3 2 0,-3 0 1 0,-5 3 1 7,-6-2 2-2,1 1-1 3,-3-1 2-3,0-1-6 4,2 3-1-5,3-3 2 6,3-2 1-8,5 5-4 5,-5-2 1 20,7-3-68-27,1 0-30 0,3-14-25 9</inkml:trace>
    </iact:actionData>
  </iact:action>
  <iact:action type="add" startTime="237886">
    <iact:property name="dataType"/>
    <iact:actionData xml:id="d140">
      <inkml:trace xmlns:inkml="http://www.w3.org/2003/InkML" xml:id="stk140" contextRef="#ctx0" brushRef="#br0">4194 2960 280 0,'-5'0'107'0,"-1"14"-83"1,-2-4-3 5,6-3-4 0,-1-3-13 2,0-1-2-1,1 1-1 1,-1-4 1 0,3 0-1-1,0 3 2-6,0 1 0 5,0-8-1 2,0 11-2 2,0-7 1-5,0 0 1 3,0-3 1 0,0 3 1-1,0-4-7 0,0 4-2 1,3-7-53 0,2 7-22-1,6-10-32 8</inkml:trace>
    </iact:actionData>
  </iact:action>
  <iact:action type="add" startTime="238185">
    <iact:property name="dataType"/>
    <iact:actionData xml:id="d141">
      <inkml:trace xmlns:inkml="http://www.w3.org/2003/InkML" xml:id="stk141" contextRef="#ctx0" brushRef="#br0">4212 2751 208 0,'-5'-12'77'1,"5"5"-60"0,-8 7 2 4,8 0-2 2,0-7-2 0,0 7 0 0,8 0-3 1,-5 0-2 0,2-2-6-1,0 2 4-6,1-5 2 6,-4 5 8 0,-2 0 6 2,0-3-13-3,-2-4-6 1,-4 7-8 1,-2-7-3 0,3 0-6-1,-3 5-3 2,0-3 6-2,6 3 5-1,-4 2-4 5,4 0-2-7,2 0 19 4,0 0 10 0,0 0 4 4,0 0 2-7,0 0-10 0,0 0-2 2,0 0-5 1,0 0-3 1,0 0-2-3,0 0-3 5,0 0 1-5,0 0-1 0,0 0-3 4,0 0 2-6,8 0-28 4,-6 0-13-1</inkml:trace>
    </iact:actionData>
  </iact:action>
  <iact:action type="add" startTime="238712">
    <iact:property name="dataType"/>
    <iact:actionData xml:id="d142">
      <inkml:trace xmlns:inkml="http://www.w3.org/2003/InkML" xml:id="stk142" contextRef="#ctx0" brushRef="#br0">3876 2967 244 0,'-2'-7'90'0,"2"7"-70"1,0-14 10 3,0 14 2 3,0 0-7 1,0 0 0-1,0 0 2 2,5-9 0-3,0-3-14 7,3 2 8-12,0-6 5 0</inkml:trace>
    </iact:actionData>
  </iact:action>
  <iact:action type="add" startTime="238921">
    <iact:property name="dataType"/>
    <iact:actionData xml:id="d143">
      <inkml:trace xmlns:inkml="http://www.w3.org/2003/InkML" xml:id="stk143" contextRef="#ctx0" brushRef="#br0">3966 2753 416 0,'8'-35'154'1,"-5"18"-120"-1,2-18-10 1,-2 26-10 0</inkml:trace>
    </iact:actionData>
  </iact:action>
  <iact:action type="add" startTime="238940">
    <iact:property name="dataType"/>
    <iact:actionData xml:id="d144">
      <inkml:trace xmlns:inkml="http://www.w3.org/2003/InkML" xml:id="stk144" contextRef="#ctx0" brushRef="#br0">3982 2473 428 0,'0'-21'159'0,"0"14"-124"1,0-2-13 0,0 9-15 0</inkml:trace>
    </iact:actionData>
  </iact:action>
  <iact:action type="add" startTime="238962">
    <iact:property name="dataType"/>
    <iact:actionData xml:id="d145">
      <inkml:trace xmlns:inkml="http://www.w3.org/2003/InkML" xml:id="stk145" contextRef="#ctx0" brushRef="#br0">3974 2407 424 0,'-5'-7'159'0,"5"7"-124"0,-3 0-13 1,3 0-17 0</inkml:trace>
    </iact:actionData>
  </iact:action>
  <iact:action type="add" startTime="239099">
    <iact:property name="dataType"/>
    <iact:actionData xml:id="d146">
      <inkml:trace xmlns:inkml="http://www.w3.org/2003/InkML" xml:id="stk146" contextRef="#ctx0" brushRef="#br0">3964 2400 412 0,'0'0'154'0,"0"0"-120"1,0 0-14 0,0 0-13 0</inkml:trace>
    </iact:actionData>
  </iact:action>
  <iact:action type="add" startTime="239109">
    <iact:property name="dataType"/>
    <iact:actionData xml:id="d147">
      <inkml:trace xmlns:inkml="http://www.w3.org/2003/InkML" xml:id="stk147" contextRef="#ctx0" brushRef="#br0">3977 2459 400 0,'5'21'151'1,"-13"3"-118"-1,8 4-8 1,0-14-14 0,0 10-18 0,0-10-3 0,0 0-320 76</inkml:trace>
    </iact:actionData>
  </iact:action>
  <iact:action type="add" startTime="239375">
    <iact:property name="dataType"/>
    <iact:actionData xml:id="d148">
      <inkml:trace xmlns:inkml="http://www.w3.org/2003/InkML" xml:id="stk148" contextRef="#ctx0" brushRef="#br0">4215 2708 252 0,'-8'-7'96'1,"3"7"-75"-1,2 7-8 2,3-4-7 5,0 1-6 4,0-4 2-7,0 0-3 5,0 3 0-3,0-3 1 2,3 0 0-7,-3 0 2 5,0 0-1 2,-3 0-1-1,3 0-2 1,-8-3 1 3,6 3 10-7,-4 0 3 3,6 0 65 24,0-7-35-23,6 7-10-2,-1 0-47 5,0-7-20-7</inkml:trace>
    </iact:actionData>
  </iact:action>
  <iact:action type="add" startTime="239774">
    <iact:property name="dataType"/>
    <iact:actionData xml:id="d149">
      <inkml:trace xmlns:inkml="http://www.w3.org/2003/InkML" xml:id="stk149" contextRef="#ctx0" brushRef="#br0">3903 2701 124 0,'16'-9'46'1,"-6"2"-35"0,-2-7 18 0,-2 9 7 0,-1 3 2 4,3-5 2 2,-8 0-7 1,0 0-3-1,0-3-16 1,-6-2 4-7,1-2 3 5,0 5 2 3,2-1 3-3,-5-1-1 2,0 4 0 0,6-8-6 2,-6 6-1-5,0 2-6 3,3 0 0-1,-1 0-9 0,6 7-2 0,-5-2-1 1,2 2 2 2,-2 7-3-4,0 9-2 4,-1 1 2-6,4 4 0 4,2 0 1 0,-5 0 0-2,5-2-3 4,0 2 2-5,-3-2-4 6,0-5 1-7</inkml:trace>
    </iact:actionData>
  </iact:action>
  <iact:action type="add" startTime="240044">
    <iact:property name="dataType"/>
    <iact:actionData xml:id="d150">
      <inkml:trace xmlns:inkml="http://www.w3.org/2003/InkML" xml:id="stk150" contextRef="#ctx0" brushRef="#br0">3831 2746 380 0,'-2'-2'143'0,"4"2"-112"1,1-12-6 0,2 12-11 125,-5-14-12-125,3 4-2 0,2-13 1 0,1-5-1 0,-1 4 0 0,3-4 0 0,-6 7 2 0,4 0 1 0,-4 6 1 0,1 6 0 0,2 0 2 0,-5 4-8 0,3 26-3 0,-3 3 3 0,-3-3 0 0,-2 2 4 0,0 3-10 0,-3-2-2 0,8-24-312 23</inkml:trace>
    </iact:actionData>
  </iact:action>
  <iact:action type="add" startTime="249026">
    <iact:property name="dataType"/>
    <iact:actionData xml:id="d151">
      <inkml:trace xmlns:inkml="http://www.w3.org/2003/InkML" xml:id="stk151" contextRef="#ctx0" brushRef="#br0">6430 2718 236 0,'13'0'88'1,"-8"7"-69"0,6 0 4 2,-8-7-4 4,2 0 3 2,0 0 4-3,0 0-6 2,6 0 1-1,5 0-12 1,-6-7-3-7,6 0-2 6,3 4-2 0,-1-4 1 1,4 0-4-1,1 5 0 1,6-3 1 0,3 3 0-1,11-3 0 1,2 3 0 1,-1-3 0 10,4 3 2-18,-3-3-1 2,3 3 2 2,-3-3 0 4,0 5 3-2,-45 0 12 23,87-2-7-21,-10-3-1-4,-8 3-2 3,-6-5 0 31,-5 7 0-38,0-7 0 0,-5-1-4 0,-5-1-1 0,-6-5 3 0,-5 0-1 0,0 0 0 8,-7 0-6-3,-4-1 1 4</inkml:trace>
    </iact:actionData>
  </iact:action>
  <iact:action type="add" startTime="249364">
    <iact:property name="dataType"/>
    <iact:actionData xml:id="d152">
      <inkml:trace xmlns:inkml="http://www.w3.org/2003/InkML" xml:id="stk152" contextRef="#ctx0" brushRef="#br0">7851 2419 392 0,'8'-26'145'0,"-3"24"-112"0,3-12-12 1,-3 9-12 117,0 0-9-117,3-9 0 0,-2 0 0 0,2 0-7 0,-3 0 0 0,3 0 1 0,0 4 3 0,0-4 2 0,0 0 1 0,2 5 0 0,-2-5 0 0,3-1 0 0,-11 15-11 11,8-21 6-6,-3 0 4 1</inkml:trace>
    </iact:actionData>
  </iact:action>
  <iact:action type="add" startTime="249578">
    <iact:property name="dataType"/>
    <iact:actionData xml:id="d153">
      <inkml:trace xmlns:inkml="http://www.w3.org/2003/InkML" xml:id="stk153" contextRef="#ctx0" brushRef="#br0">7978 2062 364 0,'-11'-10'134'1,"3"10"-104"0,-2 0-8 0,4 0-12 135,-2 0-10-135,-2 7 0 0,-3-4 0 0,-3 4 0 0,-3 4 0 0,-5 3 0 0,-2 3 0 0,-3-1 0 0,-6 6 2 0,4 1-1 0,4-4-1 0,6-10-2 0,5 1-1 0,6 1 4 0,4-11 1 0,6 0-3 0,8 0 1 0,3-14-2 0,2 5-2 0,3-12 3 0,2-3 2 0</inkml:trace>
    </iact:actionData>
  </iact:action>
  <iact:action type="add" startTime="249788">
    <iact:property name="dataType"/>
    <iact:actionData xml:id="d154">
      <inkml:trace xmlns:inkml="http://www.w3.org/2003/InkML" xml:id="stk154" contextRef="#ctx0" brushRef="#br0">7851 2000 356 0,'21'-16'134'1,"-8"16"-104"0,6 0-10 0,-9 2-12 0</inkml:trace>
    </iact:actionData>
  </iact:action>
  <iact:action type="add" startTime="249907">
    <iact:property name="dataType"/>
    <iact:actionData xml:id="d155">
      <inkml:trace xmlns:inkml="http://www.w3.org/2003/InkML" xml:id="stk155" contextRef="#ctx0" brushRef="#br0">8039 2045 356 0,'18'24'132'1,"-10"-10"-103"-1,5 14-10 1,-2-14-11 0,-1 7-8 0,1-4 2 0,2 6-3 0,0-11 0 0,1 0 1 0,-1-1-22 0,3 4-8 0,2-6-49 0,3-2-19 78,6 5-15-78</inkml:trace>
    </iact:actionData>
  </iact:action>
  <iact:action type="add" startTime="250361">
    <iact:property name="dataType"/>
    <iact:actionData xml:id="d156">
      <inkml:trace xmlns:inkml="http://www.w3.org/2003/InkML" xml:id="stk156" contextRef="#ctx0" brushRef="#br0">10812 2000 176 0,'-8'-9'66'0,"5"4"-52"1,0 5 3 4,3 0-2 3,0 0-4-1,0-2 1 0,3 2-6 1,0 0-2 0,2-5-2 0,-2 3-2-7,-1 2 1 5</inkml:trace>
    </iact:actionData>
  </iact:action>
  <iact:action type="add" startTime="250470">
    <iact:property name="dataType"/>
    <iact:actionData xml:id="d157">
      <inkml:trace xmlns:inkml="http://www.w3.org/2003/InkML" xml:id="stk157" contextRef="#ctx0" brushRef="#br0">10806 1958 240 0,'-16'-7'90'1,"3"5"-70"-1,-5 2 6 130,7-7-3-129</inkml:trace>
    </iact:actionData>
  </iact:action>
  <iact:action type="add" startTime="250622">
    <iact:property name="dataType"/>
    <iact:actionData xml:id="d158">
      <inkml:trace xmlns:inkml="http://www.w3.org/2003/InkML" xml:id="stk158" contextRef="#ctx0" brushRef="#br0">10602 1942 288 0,'-29'0'107'0,"19"0"-83"1,-14 7-3 0,13-7-4 0</inkml:trace>
    </iact:actionData>
  </iact:action>
  <iact:action type="add" startTime="250643">
    <iact:property name="dataType"/>
    <iact:actionData xml:id="d159">
      <inkml:trace xmlns:inkml="http://www.w3.org/2003/InkML" xml:id="stk159" contextRef="#ctx0" brushRef="#br0">10266 1932 312 0,'-58'-5'118'0,"26"5"-92"1,-36 5-7 0,54-2-10 0</inkml:trace>
    </iact:actionData>
  </iact:action>
  <iact:action type="add" startTime="250664">
    <iact:property name="dataType"/>
    <iact:actionData xml:id="d160">
      <inkml:trace xmlns:inkml="http://www.w3.org/2003/InkML" xml:id="stk160" contextRef="#ctx0" brushRef="#br0">9637 1925 340 0,'-103'-5'129'0,"60"3"-100"1,-23 4-9 0,26 3-8 0</inkml:trace>
    </iact:actionData>
  </iact:action>
  <iact:action type="add" startTime="250804">
    <iact:property name="dataType"/>
    <iact:actionData xml:id="d161">
      <inkml:trace xmlns:inkml="http://www.w3.org/2003/InkML" xml:id="stk161" contextRef="#ctx0" brushRef="#br0">8811 1913 348 0,'-124'-7'129'1,"79"7"-100"0,-35 0-9 0,35-2-10 0</inkml:trace>
    </iact:actionData>
  </iact:action>
  <iact:action type="add" startTime="250817">
    <iact:property name="dataType"/>
    <iact:actionData xml:id="d162">
      <inkml:trace xmlns:inkml="http://www.w3.org/2003/InkML" xml:id="stk162" contextRef="#ctx0" brushRef="#br0">7914 1890 348 0,'-111'-10'129'1,"53"13"-100"0,-43 4-9 0,56-7-10 0,-13 0-6 0,-90-7-4 98,-37 0 0-98,44 4 2 0,30-1 1 0,19 1 3 0</inkml:trace>
    </iact:actionData>
  </iact:action>
  <iact:action type="add" startTime="250944">
    <iact:property name="dataType"/>
    <iact:actionData xml:id="d163">
      <inkml:trace xmlns:inkml="http://www.w3.org/2003/InkML" xml:id="stk163" contextRef="#ctx0" brushRef="#br0">6499 1855 368 0,'-8'0'140'0,"8"0"-109"1,-3 0-2 0,3 0-7 0</inkml:trace>
    </iact:actionData>
  </iact:action>
  <iact:action type="add" startTime="251092">
    <iact:property name="dataType"/>
    <iact:actionData xml:id="d164">
      <inkml:trace xmlns:inkml="http://www.w3.org/2003/InkML" xml:id="stk164" contextRef="#ctx0" brushRef="#br0">6493 1847 424 0,'3'-9'159'0,"-3"9"-124"0,8-16-9 1,-8 9-14 0</inkml:trace>
    </iact:actionData>
  </iact:action>
  <iact:action type="add" startTime="251111">
    <iact:property name="dataType"/>
    <iact:actionData xml:id="d165">
      <inkml:trace xmlns:inkml="http://www.w3.org/2003/InkML" xml:id="stk165" contextRef="#ctx0" brushRef="#br0">6533 1603 428 0,'0'-45'159'0,"-3"29"-124"1,3-3-7 0,0 9-13 0</inkml:trace>
    </iact:actionData>
  </iact:action>
  <iact:action type="add" startTime="251130">
    <iact:property name="dataType"/>
    <iact:actionData xml:id="d166">
      <inkml:trace xmlns:inkml="http://www.w3.org/2003/InkML" xml:id="stk166" contextRef="#ctx0" brushRef="#br0">6538 1309 416 0,'0'-38'154'1,"0"24"-120"0,-2-9-12 0,2 15-14 0</inkml:trace>
    </iact:actionData>
  </iact:action>
  <iact:action type="add" startTime="251272">
    <iact:property name="dataType"/>
    <iact:actionData xml:id="d167">
      <inkml:trace xmlns:inkml="http://www.w3.org/2003/InkML" xml:id="stk167" contextRef="#ctx0" brushRef="#br0">6520 1165 412 0,'0'-11'154'1,"0"11"-120"-1,0-7-12 1,0 7-12 0</inkml:trace>
    </iact:actionData>
  </iact:action>
  <iact:action type="add" startTime="251293">
    <iact:property name="dataType"/>
    <iact:actionData xml:id="d168">
      <inkml:trace xmlns:inkml="http://www.w3.org/2003/InkML" xml:id="stk168" contextRef="#ctx0" brushRef="#br0">6528 1081 412 0,'-3'-17'154'1,"6"3"-120"0,-6-2-12 0,3 9-12 0</inkml:trace>
    </iact:actionData>
  </iact:action>
  <iact:action type="add" startTime="251312">
    <iact:property name="dataType"/>
    <iact:actionData xml:id="d169">
      <inkml:trace xmlns:inkml="http://www.w3.org/2003/InkML" xml:id="stk169" contextRef="#ctx0" brushRef="#br0">6514 951 408 0,'0'-4'151'1,"6"1"-118"-1,-9 6-11 1,3-3-14 0</inkml:trace>
    </iact:actionData>
  </iact:action>
  <iact:action type="add" startTime="251458">
    <iact:property name="dataType"/>
    <iact:actionData xml:id="d170">
      <inkml:trace xmlns:inkml="http://www.w3.org/2003/InkML" xml:id="stk170" contextRef="#ctx0" brushRef="#br0">6517 940 404 0,'-3'0'151'0,"9"-8"-118"1,-6 8-8 0,2 8-14 0</inkml:trace>
    </iact:actionData>
  </iact:action>
  <iact:action type="add" startTime="251478">
    <iact:property name="dataType"/>
    <iact:actionData xml:id="d171">
      <inkml:trace xmlns:inkml="http://www.w3.org/2003/InkML" xml:id="stk171" contextRef="#ctx0" brushRef="#br0">6549 940 392 0,'13'4'148'1,"0"6"-115"-1,8-10-11 1,-10 7-13 0,5 0-9 0,8-7 0 0,5 9 0 0,11-2 2 0,5 0-1 0,5-2-1 0,5 2 3 0,9-5-4 0,15 3 0 0,3-3 1 0,6 5 0 108,4 1 0-108,11-6 0 0,1 3-3 0,-1-3 2 0,16 5 1 0,-3-7 2 0,-2 0-1 0,8 0-1 0,5 0 1 0,-6 7 1 0,12-2-3 0,2-3 0 0,-6 3 3 0,6-3 1 0,3 5-4 0,0-7-1 0,7 7 1 0,-5-7 2 4,1 7 0 4,7-4 2 32,-5-3-7-40,-8 0 1 0,-135 0 7 7,232 4-4-1,-36-8 1 0,-32 4-3 3,-24 0 0 0,-15-3 6 16,52-4-4-17,-34 0-2 21,-29 0 1-29,-22 5 2 0,-15-5-2 0,-13 7 0 1,-14 0 1 8,-10 0-3-9,-1 9 2 3,-7 5-1 8,-6 3 0-7</inkml:trace>
    </iact:actionData>
  </iact:action>
  <iact:action type="add" startTime="251870">
    <iact:property name="dataType"/>
    <iact:actionData xml:id="d172">
      <inkml:trace xmlns:inkml="http://www.w3.org/2003/InkML" xml:id="stk172" contextRef="#ctx0" brushRef="#br0">11719 1302 384 0,'-8'73'145'0,"3"-38"-112"1,5 17-10 0,0-29-12 123,0 5-7-123,8 48-4 0,0-13 0 0</inkml:trace>
    </iact:actionData>
  </iact:action>
  <iact:action type="add" startTime="252009">
    <iact:property name="dataType"/>
    <iact:actionData xml:id="d173">
      <inkml:trace xmlns:inkml="http://www.w3.org/2003/InkML" xml:id="stk173" contextRef="#ctx0" brushRef="#br0">11759 1935 392 0,'0'7'145'0,"2"0"-112"1,1 0-12 0,-3-7-12 0</inkml:trace>
    </iact:actionData>
  </iact:action>
  <iact:action type="add" startTime="252128">
    <iact:property name="dataType"/>
    <iact:actionData xml:id="d174">
      <inkml:trace xmlns:inkml="http://www.w3.org/2003/InkML" xml:id="stk174" contextRef="#ctx0" brushRef="#br0">11740 1979 376 0,'-13'0'140'0,"8"5"-109"0,-1-5-9 1,4 2-11 0</inkml:trace>
    </iact:actionData>
  </iact:action>
  <iact:action type="add" startTime="252144">
    <iact:property name="dataType"/>
    <iact:actionData xml:id="d175">
      <inkml:trace xmlns:inkml="http://www.w3.org/2003/InkML" xml:id="stk175" contextRef="#ctx0" brushRef="#br0">11645 2000 372 0,'-24'0'140'0,"14"0"-109"1,-12 0-6 0,12 0-12 0</inkml:trace>
    </iact:actionData>
  </iact:action>
  <iact:action type="add" startTime="252169">
    <iact:property name="dataType"/>
    <iact:actionData xml:id="d176">
      <inkml:trace xmlns:inkml="http://www.w3.org/2003/InkML" xml:id="stk176" contextRef="#ctx0" brushRef="#br0">11341 2000 372 0,'-64'0'140'0,"30"0"-109"1,-16 0-9 0,26 0-9 0</inkml:trace>
    </iact:actionData>
  </iact:action>
  <iact:action type="add" startTime="252296">
    <iact:property name="dataType"/>
    <iact:actionData xml:id="d177">
      <inkml:trace xmlns:inkml="http://www.w3.org/2003/InkML" xml:id="stk177" contextRef="#ctx0" brushRef="#br0">10700 1986 376 0,'-84'-7'140'1,"36"12"-109"0,-39-12-9 0,50 7-9 0,-16-5-14 0,-95-2 2 0,-72 0-2 100,-53 0 5-100,-52-2-5 0,84 2-1 0,35-1-2 0,37 1 3 0,26 0 2 0,16 7 4 0,0-9-2 0,2 2-2 0,9-7 0 0,-1 7-4 0,-4-7 0 1,4-1 4 10,3-3 1-9,-7-1 0 4,7 2-2 30,8-4 1-36,8 7 1 0,6 0-3 0,-1-2 0 2,6 8 1-1,5-1 2 10,8 2 1-8,5 2 1 3,69 5-2 24,-98 0 1-24,16 0 0 36,18 0 1-42,11 0 0 0,11 0 6 6,8 0-5 0,10 0-2 2,5 0-5 0,1 0 1-1,10 0 1-3,-3 0 0 18,6 0 0-22,2-7 0 0,3 7 0 0</inkml:trace>
    </iact:actionData>
  </iact:action>
  <iact:action type="add" startTime="252712">
    <iact:property name="dataType"/>
    <iact:actionData xml:id="d178">
      <inkml:trace xmlns:inkml="http://www.w3.org/2003/InkML" xml:id="stk178" contextRef="#ctx0" brushRef="#br0">6300 1669 408 0,'5'0'154'1,"-5"0"-120"0,0 0-12 0,0 0-12 131</inkml:trace>
    </iact:actionData>
  </iact:action>
  <iact:action type="add" startTime="252867">
    <iact:property name="dataType"/>
    <iact:actionData xml:id="d179">
      <inkml:trace xmlns:inkml="http://www.w3.org/2003/InkML" xml:id="stk179" contextRef="#ctx0" brushRef="#br0">6305 1648 408 0,'-5'-8'154'1,"2"8"-120"-1,3-7-12 1,0 7-14 0</inkml:trace>
    </iact:actionData>
  </iact:action>
  <iact:action type="add" startTime="252883">
    <iact:property name="dataType"/>
    <iact:actionData xml:id="d180">
      <inkml:trace xmlns:inkml="http://www.w3.org/2003/InkML" xml:id="stk180" contextRef="#ctx0" brushRef="#br0">6300 1589 412 0,'5'-14'154'1,"-2"4"-120"0,2-4-10 0,1 7-10 0</inkml:trace>
    </iact:actionData>
  </iact:action>
  <iact:action type="add" startTime="252904">
    <iact:property name="dataType"/>
    <iact:actionData xml:id="d181">
      <inkml:trace xmlns:inkml="http://www.w3.org/2003/InkML" xml:id="stk181" contextRef="#ctx0" brushRef="#br0">6393 1337 428 0,'10'-59'159'1,"-12"36"-124"0,7-6-11 0,-2 20-16 0</inkml:trace>
    </iact:actionData>
  </iact:action>
  <iact:action type="add" startTime="253037">
    <iact:property name="dataType"/>
    <iact:actionData xml:id="d182">
      <inkml:trace xmlns:inkml="http://www.w3.org/2003/InkML" xml:id="stk182" contextRef="#ctx0" brushRef="#br0">6409 1095 420 0,'8'-17'159'0,"-8"17"-124"0,-3-7-9 1,3 7-14 0</inkml:trace>
    </iact:actionData>
  </iact:action>
  <iact:action type="add" startTime="253056">
    <iact:property name="dataType"/>
    <iact:actionData xml:id="d183">
      <inkml:trace xmlns:inkml="http://www.w3.org/2003/InkML" xml:id="stk183" contextRef="#ctx0" brushRef="#br0">6419 1069 420 0,'0'0'159'1,"5"2"-124"0,-5-4-11 0,8 2-16 0,-2-5-25 0,39-16-32 0,10 5-14 114,25-6-96-114,10-1-41 0</inkml:trace>
    </iact:actionData>
  </iact:action>
  <iact:action type="add" startTime="253410">
    <iact:property name="dataType"/>
    <iact:actionData xml:id="d184">
      <inkml:trace xmlns:inkml="http://www.w3.org/2003/InkML" xml:id="stk184" contextRef="#ctx0" brushRef="#br0">7300 1217 252 0,'-2'-5'96'0,"2"10"-75"1,-3-3-8 3,3 3-7 5,0 5-6-3,0 4 2 1,0 9 1 3,0 5 3-5,3 8-3 6,-3-3 11-10,0 2 6 2</inkml:trace>
    </iact:actionData>
  </iact:action>
  <iact:action type="add" startTime="253524">
    <iact:property name="dataType"/>
    <iact:actionData xml:id="d185">
      <inkml:trace xmlns:inkml="http://www.w3.org/2003/InkML" xml:id="stk185" contextRef="#ctx0" brushRef="#br0">7298 1600 364 0,'-6'10'134'1,"4"-3"-104"0,-1 2-8 0,3-9-12 160,3 0-79-160,-1-2-80 0,1-12-43 0</inkml:trace>
    </iact:actionData>
  </iact:action>
  <iact:action type="add" startTime="253708">
    <iact:property name="dataType"/>
    <iact:actionData xml:id="d186">
      <inkml:trace xmlns:inkml="http://www.w3.org/2003/InkML" xml:id="stk186" contextRef="#ctx0" brushRef="#br0">7253 1217 208 0,'5'-12'77'1,"-8"12"-60"0,3-7 4 0,0 7-3 0,3-2-9 0,0-3-1 0,-1 3 2 106,1-5 4-106,5 0-8 0,2 0 3 0,4 0 4 0,2 0 2 0,2-8 0 0,3 6-7 0,0 2-3 0,3 7-3 0,3 0-2 0,2 7-2 0,3 0 1 0,5 3 1 0,2 8 0 0,-2-1 0 0,3 6 0 0</inkml:trace>
    </iact:actionData>
  </iact:action>
  <iact:action type="add" startTime="253894">
    <iact:property name="dataType"/>
    <iact:actionData xml:id="d187">
      <inkml:trace xmlns:inkml="http://www.w3.org/2003/InkML" xml:id="stk187" contextRef="#ctx0" brushRef="#br0">7814 1358 304 0,'2'28'115'1,"-2"-18"-89"0,-2 13-6 0,2-16-8 0</inkml:trace>
    </iact:actionData>
  </iact:action>
  <iact:action type="add" startTime="254020">
    <iact:property name="dataType"/>
    <iact:actionData xml:id="d188">
      <inkml:trace xmlns:inkml="http://www.w3.org/2003/InkML" xml:id="stk188" contextRef="#ctx0" brushRef="#br0">7747 1528 312 0,'-21'16'118'1,"8"-11"-92"-1,-11 4-9 1,-10 1-14 0,-1 1-8 0,9-1-13 0,2-6-5 0,6-1-8 0,2 1-4 0,3-4-33 0,2-4-16 100,6 1 4-100,7-1 3 0</inkml:trace>
    </iact:actionData>
  </iact:action>
  <iact:action type="add" startTime="254287">
    <iact:property name="dataType"/>
    <iact:actionData xml:id="d189">
      <inkml:trace xmlns:inkml="http://www.w3.org/2003/InkML" xml:id="stk189" contextRef="#ctx0" brushRef="#br0">7972 1351 248 0,'-8'17'93'0,"1"4"-72"1,-7 2 14 0,9-9 0 0</inkml:trace>
    </iact:actionData>
  </iact:action>
  <iact:action type="add" startTime="254300">
    <iact:property name="dataType"/>
    <iact:actionData xml:id="d190">
      <inkml:trace xmlns:inkml="http://www.w3.org/2003/InkML" xml:id="stk190" contextRef="#ctx0" brushRef="#br0">7922 1565 312 0,'8'17'118'1,"0"-10"-92"-1,-5 4-9 1,-1-8-10 0</inkml:trace>
    </iact:actionData>
  </iact:action>
  <iact:action type="add" startTime="254424">
    <iact:property name="dataType"/>
    <iact:actionData xml:id="d191">
      <inkml:trace xmlns:inkml="http://www.w3.org/2003/InkML" xml:id="stk191" contextRef="#ctx0" brushRef="#br0">7943 1640 312 0,'-2'0'115'1,"4"0"-89"0,-2 0-8 0,0-7-9 0,0 7-16 0,0 0-3 0,3 0-36 0,2-2-17 0,3-3-52 0,3 3-20 0</inkml:trace>
    </iact:actionData>
  </iact:action>
  <iact:action type="add" startTime="254551">
    <iact:property name="dataType"/>
    <iact:actionData xml:id="d192">
      <inkml:trace xmlns:inkml="http://www.w3.org/2003/InkML" xml:id="stk192" contextRef="#ctx0" brushRef="#br0">7975 1175 268 0,'-8'-3'101'0,"5"6"-78"1,6-3 2 22,-3 4-5-22</inkml:trace>
    </iact:actionData>
  </iact:action>
  <iact:action type="add" startTime="254634">
    <iact:property name="dataType"/>
    <iact:actionData xml:id="d193">
      <inkml:trace xmlns:inkml="http://www.w3.org/2003/InkML" xml:id="stk193" contextRef="#ctx0" brushRef="#br0">7970 1182 296 0,'-3'0'112'1,"3"-3"-87"-1,-5 3-46 1,5 0-26 0,0 0-69 0,0 0-24 103</inkml:trace>
    </iact:actionData>
  </iact:action>
  <iact:action type="add" startTime="255587">
    <iact:property name="dataType"/>
    <iact:actionData xml:id="d194">
      <inkml:trace xmlns:inkml="http://www.w3.org/2003/InkML" xml:id="stk194" contextRef="#ctx0" brushRef="#br0">8592 1292 212 0,'-3'-7'79'0,"3"7"-61"1,-5-7-5 4,2 7-5 2,-2-2-3 5,-6 2 2-9,-2-5-3 4,-8 3-3 0,-3-3 0 2,-5 5-1-8,-3 0 0 6,0 0 0-1,1 0 0 2,1 0 0-1,-1 5 0 0,2-3 0 2,2 3 2-3,3-3 1 3,6 3 1-2,5-3 0 1,10 12 11 6,8 3 0-7,6-3-5 2,2 7-3-3,6 3-7 4,-1-3 0-4,6 9-2 1,-3-8-2 0</inkml:trace>
    </iact:actionData>
  </iact:action>
  <iact:action type="add" startTime="255834">
    <iact:property name="dataType"/>
    <iact:actionData xml:id="d195">
      <inkml:trace xmlns:inkml="http://www.w3.org/2003/InkML" xml:id="stk195" contextRef="#ctx0" brushRef="#br0">8398 1600 288 0,'-8'12'107'1,"6"0"-83"0,-11-3-7 0,7-2-9 131,-2 1-11-131,-26-1-4 0,2 0-3 0,0-3-39 0,-2-4-18 0,-6-4-36 0,3-6-13 0</inkml:trace>
    </iact:actionData>
  </iact:action>
  <iact:action type="add" startTime="256140">
    <iact:property name="dataType"/>
    <iact:actionData xml:id="d196">
      <inkml:trace xmlns:inkml="http://www.w3.org/2003/InkML" xml:id="stk196" contextRef="#ctx0" brushRef="#br0">9004 1309 244 0,'6'-10'90'0,"-9"13"-70"1,0-6-5 8,1 3-6-5</inkml:trace>
    </iact:actionData>
  </iact:action>
  <iact:action type="add" startTime="256208">
    <iact:property name="dataType"/>
    <iact:actionData xml:id="d197">
      <inkml:trace xmlns:inkml="http://www.w3.org/2003/InkML" xml:id="stk197" contextRef="#ctx0" brushRef="#br0">8869 1278 252 0,'-42'7'96'1,"24"7"-75"-1,-9 8-3 1,16-13-8 100,1 12 3-100,-3 3 3 0</inkml:trace>
    </iact:actionData>
  </iact:action>
  <iact:action type="add" startTime="256331">
    <iact:property name="dataType"/>
    <iact:actionData xml:id="d198">
      <inkml:trace xmlns:inkml="http://www.w3.org/2003/InkML" xml:id="stk198" contextRef="#ctx0" brushRef="#br0">8655 1516 316 0,'-3'14'118'1,"9"-2"-92"0,4-5-5 0,-4 0-9 0</inkml:trace>
    </iact:actionData>
  </iact:action>
  <iact:action type="add" startTime="256360">
    <iact:property name="dataType"/>
    <iact:actionData xml:id="d199">
      <inkml:trace xmlns:inkml="http://www.w3.org/2003/InkML" xml:id="stk199" contextRef="#ctx0" brushRef="#br0">8798 1612 324 0,'24'12'121'1,"-8"-12"-95"-1,5 0-6 1,-13 0-9 0</inkml:trace>
    </iact:actionData>
  </iact:action>
  <iact:action type="add" startTime="256504">
    <iact:property name="dataType"/>
    <iact:actionData xml:id="d200">
      <inkml:trace xmlns:inkml="http://www.w3.org/2003/InkML" xml:id="stk200" contextRef="#ctx0" brushRef="#br0">8970 1600 340 0,'18'-11'126'1,"-7"4"-98"0,2-7-8 0,-5 11-10 0,0-4 1 0,13-2 2 0,-5-10 5 0,0 10-16 0,0-6-8 0</inkml:trace>
    </iact:actionData>
  </iact:action>
  <iact:action type="add" startTime="256524">
    <iact:property name="dataType"/>
    <iact:actionData xml:id="d201">
      <inkml:trace xmlns:inkml="http://www.w3.org/2003/InkML" xml:id="stk201" contextRef="#ctx0" brushRef="#br0">9197 1403 372 0,'8'-7'140'1,"-2"0"-109"-1,4 4-9 1,-2-1-11 155,0 4-11-155,5 0 2 0,3 4-3 0,-2-1-2 0,1 11 2 0,1-7 0 0,-3 2 1 0,-2 5 0 0,0 1 2 0</inkml:trace>
    </iact:actionData>
  </iact:action>
  <iact:action type="add" startTime="256700">
    <iact:property name="dataType"/>
    <iact:actionData xml:id="d202">
      <inkml:trace xmlns:inkml="http://www.w3.org/2003/InkML" xml:id="stk202" contextRef="#ctx0" brushRef="#br0">9372 1549 392 0,'-3'16'148'0,"3"-9"-115"1,-2 3-9 0,-1-3-13 0</inkml:trace>
    </iact:actionData>
  </iact:action>
  <iact:action type="add" startTime="256719">
    <iact:property name="dataType"/>
    <iact:actionData xml:id="d203">
      <inkml:trace xmlns:inkml="http://www.w3.org/2003/InkML" xml:id="stk203" contextRef="#ctx0" brushRef="#br0">9253 1631 392 0,'-37'2'145'0,"26"-2"-112"0,-4 0-10 1,9 0-12 0</inkml:trace>
    </iact:actionData>
  </iact:action>
  <iact:action type="add" startTime="256892">
    <iact:property name="dataType"/>
    <iact:actionData xml:id="d204">
      <inkml:trace xmlns:inkml="http://www.w3.org/2003/InkML" xml:id="stk204" contextRef="#ctx0" brushRef="#br0">9137 1631 384 0,'-3'0'145'1,"0"0"-112"0,1-5-12 0,2 3-12 0</inkml:trace>
    </iact:actionData>
  </iact:action>
  <iact:action type="add" startTime="256914">
    <iact:property name="dataType"/>
    <iact:actionData xml:id="d205">
      <inkml:trace xmlns:inkml="http://www.w3.org/2003/InkML" xml:id="stk205" contextRef="#ctx0" brushRef="#br0">9113 1551 332 0,'2'-21'126'0,"1"14"-98"0,-3-10-14 1,0 10-12 0,0 0-61 0,0 5 12 0,0-5 5 0</inkml:trace>
    </iact:actionData>
  </iact:action>
  <iact:action type="add" startTime="256942">
    <iact:property name="dataType"/>
    <iact:actionData xml:id="d206">
      <inkml:trace xmlns:inkml="http://www.w3.org/2003/InkML" xml:id="stk206" contextRef="#ctx0" brushRef="#br0">9137 1417 4 0,'2'-7'0'1</inkml:trace>
    </iact:actionData>
  </iact:action>
  <iact:action type="add" startTime="257374">
    <iact:property name="dataType"/>
    <iact:actionData xml:id="d207">
      <inkml:trace xmlns:inkml="http://www.w3.org/2003/InkML" xml:id="stk207" contextRef="#ctx0" brushRef="#br0">9420 1292 220 0,'-3'0'85'0,"3"10"-66"0,-5-6 8 3,2-1-2 4,1 4-11 1,-1 5-1 0,0-3-3 1,3 5 1-3,0-4-6 3,3 8-3-8,0-1 1 5,-1-1-2 1,1 3 2 0</inkml:trace>
    </iact:actionData>
  </iact:action>
  <iact:action type="add" startTime="257500">
    <iact:property name="dataType"/>
    <iact:actionData xml:id="d208">
      <inkml:trace xmlns:inkml="http://www.w3.org/2003/InkML" xml:id="stk208" contextRef="#ctx0" brushRef="#br0">9446 1556 284 0,'8'16'107'1,"-3"-9"-83"-1,3 3-3 1,-2-10-7 125</inkml:trace>
    </iact:actionData>
  </iact:action>
  <iact:action type="add" startTime="257648">
    <iact:property name="dataType"/>
    <iact:actionData xml:id="d209">
      <inkml:trace xmlns:inkml="http://www.w3.org/2003/InkML" xml:id="stk209" contextRef="#ctx0" brushRef="#br0">9555 1565 292 0,'18'-9'110'0,"-10"-3"-86"1,8-4-2 0,-8 9-8 0</inkml:trace>
    </iact:actionData>
  </iact:action>
  <iact:action type="add" startTime="257685">
    <iact:property name="dataType"/>
    <iact:actionData xml:id="d210">
      <inkml:trace xmlns:inkml="http://www.w3.org/2003/InkML" xml:id="stk210" contextRef="#ctx0" brushRef="#br0">9687 1403 332 0,'5'-14'126'1,"1"0"-98"-1,-4 7-1 1,1 7-8 0,0-7-17 0,2 0 0 0,0 4-145 0,6-6 3 0,5-3-8 0</inkml:trace>
    </iact:actionData>
  </iact:action>
  <iact:action type="add" startTime="257814">
    <iact:property name="dataType"/>
    <iact:actionData xml:id="d211">
      <inkml:trace xmlns:inkml="http://www.w3.org/2003/InkML" xml:id="stk211" contextRef="#ctx0" brushRef="#br0">9835 1283 204 0,'3'2'77'0,"2"5"-60"1,0 3 2 0,1 11-2 0,-1 0 4 0,0 10 5 0</inkml:trace>
    </iact:actionData>
  </iact:action>
  <iact:action type="add" startTime="257850">
    <iact:property name="dataType"/>
    <iact:actionData xml:id="d212">
      <inkml:trace xmlns:inkml="http://www.w3.org/2003/InkML" xml:id="stk212" contextRef="#ctx0" brushRef="#br0">9862 1582 336 0,'-6'14'126'0,"6"-10"-98"1,-2-4-14 0</inkml:trace>
    </iact:actionData>
  </iact:action>
  <iact:action type="add" startTime="257893">
    <iact:property name="dataType"/>
    <iact:actionData xml:id="d213">
      <inkml:trace xmlns:inkml="http://www.w3.org/2003/InkML" xml:id="stk213" contextRef="#ctx0" brushRef="#br0">9904 1523 320 0,'18'-24'121'0,"-7"22"-95"0,5-5-4 1,-8 2-8 125,0 3-7-125,2-3 1-1,1 5-4 1,0 0-1 0,2-7-1 0,0 7-2 0,3-7 1 0,5 5 1 0,0-5 3 0,0 0-4 0,1 0-1 0,-1-8-2 0,-3 6 0 0,-2-5 0 0,-5 4 0 0,-3 3 0 0,0 0 0 0,-3 7 2 0,-2-4 0 0,-3 8-5 36,-3 6-1-36,0 4 3 0,1 9 1 0</inkml:trace>
    </iact:actionData>
  </iact:action>
  <iact:action type="add" startTime="258122">
    <iact:property name="dataType"/>
    <iact:actionData xml:id="d214">
      <inkml:trace xmlns:inkml="http://www.w3.org/2003/InkML" xml:id="stk214" contextRef="#ctx0" brushRef="#br0">10206 1575 340 0,'13'21'126'0,"-3"-14"-98"1,6 7-5 0,-8-7-11 0,5 0-10 142,6 2 1-142</inkml:trace>
    </iact:actionData>
  </iact:action>
  <iact:action type="add" startTime="258289">
    <iact:property name="dataType"/>
    <iact:actionData xml:id="d215">
      <inkml:trace xmlns:inkml="http://www.w3.org/2003/InkML" xml:id="stk215" contextRef="#ctx0" brushRef="#br0">10404 1662 340 0,'0'0'129'0,"3"0"-100"0,-3 4-11 1,0-1-12 0,-3 4-14 0,-15-7-11 0,-1 0-6 0,3 0-2 0,0 0 1 0,3-7 17 0,2-3 7 0,4-1-6 106,17-13 2-106,6 3 3 0,5 7 2 0,11 0 1 0,8-3 6 0,2 8 4 0,-2 2-5 0,-6-5 4 0,-5 5 1 0,-5-3-1 0,-6 3 2 0,-4 5-4 0,-4-3-2 0</inkml:trace>
    </iact:actionData>
  </iact:action>
  <iact:action type="add" startTime="258454">
    <iact:property name="dataType"/>
    <iact:actionData xml:id="d216">
      <inkml:trace xmlns:inkml="http://www.w3.org/2003/InkML" xml:id="stk216" contextRef="#ctx0" brushRef="#br0">10663 1499 304 0,'-5'14'112'1,"5"-6"-87"0,3 13-4 0,2-14-8 0</inkml:trace>
    </iact:actionData>
  </iact:action>
  <iact:action type="add" startTime="258621">
    <iact:property name="dataType"/>
    <iact:actionData xml:id="d217">
      <inkml:trace xmlns:inkml="http://www.w3.org/2003/InkML" xml:id="stk217" contextRef="#ctx0" brushRef="#br0">10753 1626 328 0,'21'7'123'1,"-7"0"-95"-1,4 1-66 1,-7-8-34 0,10 0-52 0,13-8-15 0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21T16:17:22.2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936">
    <iact:property name="dataType"/>
    <iact:actionData xml:id="d0">
      <inkml:trace xmlns:inkml="http://www.w3.org/2003/InkML" xml:id="stk0" contextRef="#ctx0" brushRef="#br0">2860 5284 220 0,'-2'7'82'1,"2"7"-64"-1,0 17 4 1,8-10-1 0,0 0-9 0,2 3 1 4,-2 6-4 4,5 6 0-1,3 8-5 0,3 22 8-7,7 7 5 4,9 9-1 7,10 22 3-8,2 4-4 33,6-2-1-36,-8-10 3 0,-11-2 1 0,-2-11-5 0,0-10 0 4,-11-12-13 0,3-5-2 4,-6-9 1-3,1-4 0 6,-3-6 5-8,2-8 5 3,-7-6-1 1,0-4 3 37,-3-7-4-44,2 2-2 0,-2-7-2 0,0 0-3 0,-5-2-2 0,-3-5 1 1,0 0 1 10,5-5 2-9,-5-2-3 6,-5-10 0-2,2-4-4 1,3-7-1 0,-5-5 0-2,2-9 4 38,0-3 1-43,3 3 3 0,0-3-3 0,0 7-2 0,0 1 4 0,3 8 1 2,0-1 0 4,2 9 1 1,-5 4 0 4,3 3 1-7,2 5 0 6,-5-3 2-8,3 5-5 40,-1 5-1-42,-2-3-2 0,8 17-2 0,5 4 3 0,6 8 0 4,-9 4 1 4,6 7-3-2,-10-4 2 0,-1 4-1 1,-5-2 0-1,0-5 2 0,-8-4 2 38,5 2-6-44,-5-10 1 0,3 0-1 0,0-1 2 0,-3-4 1 0,-5-6 1 1,-6 0 0 10,-10-10 0-9,-8 0 0 6,-8-6 0-3,-11-4 0 3,4-1 0-1,-1 2-7-2,0-7-3 35,0 4 10-40,0-4 6 0,3 7-2 0,-3-3-2 0,8 10-1 0,10-2-1 5,9 4 0 2,7-2 2 1,3 7-1-1,6-2 2-3,-1-3-4 7,3 3-2-9,6-3-23 5,-6 5-10-1,-3-2-28 22,-7-5-9-28</inkml:trace>
    </iact:actionData>
  </iact:action>
  <iact:action type="add" startTime="46167">
    <iact:property name="dataType"/>
    <iact:actionData xml:id="d1">
      <inkml:trace xmlns:inkml="http://www.w3.org/2003/InkML" xml:id="stk1" contextRef="#ctx0" brushRef="#br0">3858 12143 152 0,'0'0'57'0,"0"-2"-44"0,0-3 5 6,0 5 1 1,0 0-11 2,-3-2-2-3,1-3-6 3,-1-2-1-3,0-2 1 2,-2 2 2-7,2 0 1 5,3-1 10 3,-5 6 3-2,2-3 8 2,3-2 2-3,0 7-2 9,0 0-1-7,-2 5 3-1,2 4-12 1,0-1-3-1,0 8-7 1,-6-2-3-1,6 7 2 1,-2-4 0 0,2 4 3-2,-5-5 1 3,2 6-1 0,0-8 1-4,3 0-4 2,-5 2 0 0,2-4 1 2,3-3 0 21,0 3-7-29,0-2 0 0,0-3 7 0,0 2 5 8,-5-2-9-6,2-2-2 5,3-3 1-1,0 3 0 0,-5-3 3 1,2 3 3-2,1-5-2 3,-6 2 0-2,3-2 3 23,-1 3 1-29,-7 1 1 0,0-4 0 0,-3 0-4 4,-3 3-3 2,-10 1 0 0,-5-4-1 1,-1 3 0-1,1 1 2 1,2-1-1-1,-2 1-1 4,-3-1 1-7,0-3-1 4,5 5 0 20,-2-3 2-27,-6 3-1 0,-2-3-1 1,2-2 1 4,3 5-1 1,3-3 2 2,-3-2 1-3,2 0-1 4,6 5 1-5,-5-3 2 3,7-2 2-1,-7 0-8 1,5 0-1 21,-8 0 2-28,2-2 2 0,1-3 0 0,5 5-2 4,-6-2-2 3,6-3 1 5,-3 3 3-10,3-3 1 4,3 3-4 1,5-3-1-1,-6 5 1 1,3-3 0-2,3-1 1 27,3 1 0-32,-9-4 0 0,9 3 2 0,-9 1-1 0,9-4-1 7,-1 5 1 0,1-3-1-1,5 3 2 1,7-3 1 0,-2 5 10 0,3-2 3 2,2-3 4 2,3 5-9-3,-8-7-4 17,6 5-7-25,-4-5 0 0,-1-5-5 0,1 2 1 5,1 3 6 4,2-2 6-5,-5 2 0 5,3-5 1-5,2 3-1 3,1 2 0-1,2-3-2 1,-6-1 1 21,4-6-4-28,2 1-2 0,-5-6 0 0,2-6-1 5,0-2-3 2,-2 1 0 3,2-1 2-6,3-1 2 1,0-4 0 3,-5 4-1-2,2-4 1 0,-2-3-1 0,0 1-5 22,-1-6 1-28,4 6 0 0,-6 2-1 0,5-3 4 4,-2 0 0 2,2 3 1 2,-2 2 0-1,2-2-3-2,-5-3 2 3,1 3-6-3,-1-7 0 4,2 4 1-5,-2 0 3 2</inkml:trace>
    </iact:actionData>
  </iact:action>
  <iact:action type="add" startTime="47234">
    <iact:property name="dataType"/>
    <iact:actionData xml:id="d2">
      <inkml:trace xmlns:inkml="http://www.w3.org/2003/InkML" xml:id="stk2" contextRef="#ctx0" brushRef="#br0">2183 11162 420 0,'0'-16'159'0,"0"4"-124"1,0 3-11 5,3 2-16-1,-3 0-16 7,0 0 0-9,5-3 2 9,-5-2 3-9,8 5 2 6,-8-2 1-8,5-1 0 5,0 3 0 2,11-4-3 6,3 4 0-6,2 0-1 0,13-1 3 3,1 6 0-7,2-5 3 3,3 5-1 2,2-3 2-1,5-2 0 0,12 7 1 29,7-2-5-36,5-5 1 0,3 2-2 0,3-2 0 0,13-3 4 2,-8 3 1 3,0 0-4 4,-3-2 1-3,11-5 0-1,-5 2 0 2,-3 3-3-1,-5-1 2 2,-14 3-1-3,-10 2 0 1,-8 3 2 22,-8 2 2-28,-5 2-3 0,-5-2 0 0,-4 12-4 6,-4-2 1-1,-3-1 2 3,2 5 1-3,-7 5 1 6,-1-3 0-9,1 8 0 6,-3-3 2-3,0 3-1 29,0 1 2-34,0 1 0 0,-6 5 1 0,4 4-5 0,-4 10 1 5,1 0 0 3,-3 11 2 1,5-2-1-5,-5 5 2 2,0 7-2 1,3 0 2-1,2-8-2 1,1 1-1-1,1 0 1 22,1-5 1-28,0-2-1 0,0 0 2 0,-8 4 0 5,0-4 3 1,0-3-1 2,0-2 2-2,-5-4-2 0,0-6 2 2,-1-1-4-2,4-3 0 1,2-5 1 32,-6 2 0-39,1-6-5 0,3-3 1 0,-1 0 0 0,0-7 2 0,3 3-1 5,0-5 2 0,-5-3-4 4,5-2-2-4,-3 0-23 4,3-7-10-3,0 2-54 1,11-18-112 13</inkml:trace>
    </iact:actionData>
  </iact:action>
  <iact:action type="add" startTime="61466">
    <iact:property name="dataType"/>
    <iact:actionData xml:id="d3">
      <inkml:trace xmlns:inkml="http://www.w3.org/2003/InkML" xml:id="stk3" contextRef="#ctx0" brushRef="#br0">3752 12223 180 0,'-13'-5'68'1,"7"5"-52"0,-4 0 3 3,7 0 1 3,-5 0-12 2,0 0-2-3,-10 0-4 3,-1-2-2-3,-12-3 1 2,1 3-4-7,1 2 2 6,-5-7 5 1,5 7 2-1,2-5 9 1,-4 3 4-1,-1 2 0 0,5 0 0 0,4 0-4 1,1 0-1-1,4 0-4 1,-1 0 1-1,6 0-4 1,0 0 1 0,5 0-1 1,-3 0 1-3,4 0-2 3,-1 0-1-3,5 0-1 5,-2 0 0-7,2 0-5 4,3 0 1-1,0 0 0 1,8 0 2 7,3 0-1-6,2 0 2-2,8-2 0 2,-3-3-6-5,9 5 0 4,-6 0 3 1,6 0 2-3,-1 0-3 3,0 0-1-3,1 0 1 2,-6 5 2-1,3-5 0 25,-6 2-1-31,1-2 1 0,-11 0 1 0,2 0 5 2,-2 0 6 4,-8 0 4 0,0 0 2 1,-13 0-15 0,-5-7-6 0,-6 5 0-1,-3-3 2 3,-7 5-1-1,-3 0-2 10,-5 0 2-18,2 0 0 0,-5 0 1 22,11 0 0-22,-1 0 0 0,9 0 2 1,4 0-3 8,7 5 0-5,4-5-1 6,-2 0 0-7,8 0 0 4,5 2 0-1,5-2 0 0,8 5 0 22,13-3 2-28,-4 5 2 0,7-5 1 1,3 3 3 7,5 4 1-5,0-1 3 8,0-1-1-9,-3-3 0 4,0-1-5 1,-7 4-3 0,-9-3 0 0,1-1 1-3,-11-3-8 29,2 0-1-33,-2 0-5 0,-5 0-3 0,-3 0-11 1,0 0-4 6,0 0-72 6,-3-7-75-6,-10 0 51 0</inkml:trace>
    </iact:actionData>
  </iact:action>
  <iact:action type="add" startTime="64154">
    <iact:property name="dataType"/>
    <iact:actionData xml:id="d4">
      <inkml:trace xmlns:inkml="http://www.w3.org/2003/InkML" xml:id="stk4" contextRef="#ctx0" brushRef="#br0">14135 12336 208 0,'-56'7'77'1,"22"-2"-60"0,-14-3-1 1,30-2-4 6,-6 0-8 0,-8-2-3-1,3-3 0 1,-3 3-1-1,-2-5 0 1,-3-5 0-7,3 3 2 5,2 2-3 2,5-3 0-1,6 3 3 1,5 2 1-1,3-2 1 5,5 7 2-7,5 0-1 4,3 0 0-1,8 0-8-3,8 7-2 49,3-2-36-53,2-3-13 0,5 5-32 0</inkml:trace>
    </iact:actionData>
  </iact:action>
  <iact:action type="add" startTime="64499">
    <iact:property name="dataType"/>
    <iact:actionData xml:id="d5">
      <inkml:trace xmlns:inkml="http://www.w3.org/2003/InkML" xml:id="stk5" contextRef="#ctx0" brushRef="#br0">14796 12254 252 0,'0'0'93'0,"3"0"-72"1,-3 0 7 3,0 0 0 3,0 0-15 0,0 0-4 1,3 0-9 4,2 0-2-9,3 0 1 6,3 0-2-8,2 2-1 5,5 3 5 2,6-3 1-2,3 5 2 2,2-2 2-1,0-3 10 1,2 5 5 2,1 0-3-5,0 0 0 2,0 1-6 2,0-1-2 4,-1 0-6-8,4 0-1 2,2-5-1-1,0 5 1 1,0-7-4 2,0 5 0-4,-5-3 7 3,-3-2 4 6,-3 5 1 12,-2-3 3-25,-3-2 4 0,-2 0 3 0,-3 0-5 0,-3 0 1 9,-3 0-6-5,-2 0 1 7,0 0-9-7,-2 0-4 3,-1 0 0-2,-5 0 0 34,0 0-2-39,0 0 2 0,0 0 3 0,0 0 1 0,0 0-1 4,0 0 1-2,0 0-2 7,0 0 2-5,0 0-2 4,0 0-1-2,0 0-2 2,2 0 1-2,-2 0 3-1,0 0 1 1,0 0-1 3,0 0 1-4,3 5-2 1,-3-5 2 11,3 0-2-17,-3 0 2 2,0 0-2 5,0 0-1-2,0 0-2 2,0 0 1 0,0 0-4 1,2 0 1-4,-2 0-9 3,3 0-2-1,0-5-21 5,2 5-9-7,3-2-45 1,2-3-19 4,1 3-29 4</inkml:trace>
    </iact:actionData>
  </iact:action>
  <iact:action type="add" startTime="66241">
    <iact:property name="dataType"/>
    <iact:actionData xml:id="d6">
      <inkml:trace xmlns:inkml="http://www.w3.org/2003/InkML" xml:id="stk6" contextRef="#ctx0" brushRef="#br0">7702 12186 220 0,'-5'-8'82'1,"5"1"-64"0,-5 0 4 3,2 3-3 1,1 1-15 4,-4-4-4-2,4 0-7 0,-1-2-1 1,0-3 4 0,1 3 0-7,-1 4 0 5,3-2 11 2,0 5 5-1,3-3 8 1,2 2 4-1,0 3-1 1,3 0 0-1,3 3-6 1,2 2-2-1,3-5-9 1,0 2-4-1,2-2 1 1,4 7 0 1,1-7 3 11,4 5 1-19,-1-5-1 0,6 0 1 10,0 0-2-7,7 2 2 3,-2-2-4 1,1-2-2-1,-4 2 0 1,0 0-1-1,-2-5-3 2,0 5 2-3,-3 0 1 26,-3 5 2-31,-2-3 3 0,-3-2 4 0,-5 0 0 1,-3 0 2 6,-2 5-4 0,-3-5 1-1,0 0 1 0,-3 0 2 2,6 2-1-2,-9-2 1 3,4 0-2-6,-6 0 0 3,0 0-1 2,0 0 0 3,0 0-2-8,0 0 1 1,0 0-4 7,0 0 0-9,0 0-1 7,0 0 1-5,0 0-2 7,0 0-1-8,0 0-2 4,0 0-1-1,0 0-3 0,0 0-1 0,0 0 1 4,0 0 2-6,0 0 2 2,0 0 3 4,0 0 0-6,0 0-1 7,0 0 1-10,0 0-1 6,5 5 2 1,-2-3 3-2,2-2-4 0,0 0-1 0,3 0 0 26,0 5 0-32,5-5 0 0,1 2 0 0,4-2 0 1,1 0 0 6,2 5 0-2,0-3 0 1,3-2-3 2,0 3 2-1,-1 1 1-1,1-4 0 4,0 0 2 3,3 0 3-13,2 3-4 33,2-3-1-33,9 0 0 0,0 0 0 0,2 0-3 0,-2-3 0 1,-1 3 2 9,1-4 2-6,0 1 0 6,0 1-1-4,2-3-2-1,3 5 1 1,2 0-1 22,-2-2 0-28,-7-3 0 0,7 5 0 0,-1-2 2 6,1-3 2 1,0 5-1-3,0 5-1 2,0-3 1 1,6-2-1-1,-12 0-3 1,9 0 2-1,-3 0 1 1,-3 0 2-1,1 0-3 25,-4 5 0-31,1-5 1 0,2 2 2 0,3 5 1 2,-2-4 1 4,-4 1 0 1,-2-4 2-1,-2 3 3 1,-3 1 2 0,-3-4 1-1,-3 0 0 3,-2 0 2-5,-3 0 4 25,-2 0-4-29,-3 0 2 0,-6 0-7 2,1 0-3 0,-1 0-6 6,1 0 0-4,-1 0-11 4,1-4-5-2,2 1-39 3,6-4-14-6,10 0-125 11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21T16:19:00.2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3516">
    <iact:property name="dataType"/>
    <iact:actionData xml:id="d0">
      <inkml:trace xmlns:inkml="http://www.w3.org/2003/InkML" xml:id="stk0" contextRef="#ctx0" brushRef="#br0">12124 1862 312 0,'-5'-7'118'1,"-3"7"-92"0,0-3-3 3,5 3-8 3,0 0-9 2,1-5-1-2,-1 10-6 0,-2-2 1 0,2 4 0 4,-2-3-3-10,2 6 2 2,-2 4 12 5,-3 2 7 0,0 5 11 0,-2 10 6-2,-1 4-5 3,0 10-1-2,-2 4-12 0,0-2-3 1,-3 5-2-1,3 0 0 3,0 7-4-5,-1 7 0 31,1-3-5-35,-3-6 0 0,0-1 8 0,1-7 2 0,-1-2-2 4,0 3 1 2,3 2-7 2,-1-1-1-1,4-6 0 0,4 0 2-2,4-8-3 5,4 1 0-8,6-7 1 5,6-3 0 27,7 0 0-34,0 0 2 0,5-9 3 0,3 9 2 1,3-7-1 3,5 1 1 5,0-6-6-4,-2-2-1 5,-4-4 0-7,1 4 2 2,0 0-1 2,0-7 2-1,-1 2-4 12,1 3 0-18,-3-10-1 26,0 6-2-26,-2-8-2 0,-3 0-1 0,-3-3-23 3,0-11-7 3,3 0-55 1,-3-10-20 0,-2-4-96 8</inkml:trace>
    </iact:actionData>
  </iact:action>
  <iact:action type="add" startTime="34132">
    <iact:property name="dataType"/>
    <iact:actionData xml:id="d1">
      <inkml:trace xmlns:inkml="http://www.w3.org/2003/InkML" xml:id="stk1" contextRef="#ctx0" brushRef="#br0">12690 2304 348 0,'-24'-7'129'1,"1"7"-100"-1,-17-7 7 5,19 7-5 2,-14 0-8 1,-12-7-2-1,-6-3-7 1,-16-4-4-1,-16 5-5 3,22-3-4-9,-40 3 2 3,-14 1-2 9,1-3 2-11,2 8-4 10,5-4-2-9,27 5 2 5,-23-10 2-1,12 5-2 3,16-7 0 5,16 2-15-14,14-2-4 4,12-7-47 28,17-3-22-32</inkml:trace>
    </iact:actionData>
  </iact:action>
  <iact:action type="add" startTime="34507">
    <iact:property name="dataType"/>
    <iact:actionData xml:id="d2">
      <inkml:trace xmlns:inkml="http://www.w3.org/2003/InkML" xml:id="stk2" contextRef="#ctx0" brushRef="#br0">13016 874 356 0,'-8'11'134'0,"-3"6"-104"1,-5 32 3 6,11-23-7-1,-3 16-16 2,0 17-1-1,0 21-5 1,3 12-1 0,0 19-1-1,-3 18 3-7,-6-9 1 36,-1 21 2-35,-7-2 2 0,-4-5 1 0,-3 7 1 0,-3-5 5 5,-2-16 1 1,-1 5 4 1,3-12 3-1,3-10-9 0,6-15-2 1,1-13-6 1,9-9-3-2,3-10-2 50,4-11-3-56,1-8 1 0,5-6 1 0,0-10 1 0,3-11 3 0,2-10-3 0,6-10 0 0,2-13-1 1,3-15-2 9,2-18 7-6,1-3 3 2,-1 5 1 1,1 2 1-1,2 3-4 18,5 4-3-24,3 2-7 0,6-1-3 22,2-1-3-22,0 7 2 0,0 8-1 2,-3-1 2 2,1 10-2 3,-1 2 2-1,1 15 1 1,-4 4-1 0,1 9-3-2,0 15 0 29,0 4-1-34,-3 7 3 0,-3 5 8 0,-5 17 4 0,-2-3-1 5,-3 4 2 1,-6-6-2 2,1-7 0-2,-1-3-3 1,1-4-2-1,0-8-2 3,-1-4 1-5,3-2 3 3,3-1 1 23,5-9-1-30,9 1-2 0,9-1-2 0,14-5 1 2,8-9 3 5,3-7 3 0,4-2-4-1,1-6-3 2,5-13 3-3,0-12 1 3,-8-11 0-4,-7-6-2 2,-9 3-6 28,-10 5-1-34,-11 11-2 0,-8 3 3 0,-8 2-1 0,-8 7 0 6,-7 9-3 3,-6 3 1-6,-11 12 3 5,-10 4 3-2,-5 12 0 1,-3 10-1 1,0 4 0-4,0 14 3 31,2 6 6-35,4 3 7 0,7-6 0 0,3 0 1 3,7-1-5-1,9-1-3 4,8 8-2 0,7-6 0 1,14 0 0-1,8-3 1 0,10 3-5 4,8-17 1 8,3-4 0-18,3-1 2 2,0-9-1 4,-1-4-1 17,9 1 1-23,-6-11-1 0,0 0-3 1,-5-7 2 7,-3 0-15-3,-2-7-6 3,2-2-27-3,-5-5-11 3,0-1-67-3,5-1-31 1,-2 2 14 9</inkml:trace>
    </iact:actionData>
  </iact:action>
  <iact:action type="add" startTime="35573">
    <iact:property name="dataType"/>
    <iact:actionData xml:id="d3">
      <inkml:trace xmlns:inkml="http://www.w3.org/2003/InkML" xml:id="stk3" contextRef="#ctx0" brushRef="#br0">15087 3979 256 0,'-37'-3'96'0,"11"3"-75"0,-32-7 10 10,31 2-2-6,-12-4-13 4,-9 0-4-2,-10-3-7 3,-19-5-4-1,-2-4 0-1,-6 0-1-6,-5 5 0 8,-11-8 0-4,-2-2 0 7,-8-4 0-9,-16-1 0 4,-5 0 6 29,-6 3 4-35,-5 0-3 0,3 5 1 0,-11 1-1 1,3 1 3 2,3 5 1 7,-6-5 1-7,5 6 5 6,-5 1 1-4,-5-2-5 2,11-5 0 0,-9 7-6-1,11-3-2 34,8 3 0-40,3 7-1 0,8-2 0 0,13 1 0 0,13 1 0 0,10 7 0 4,9 0 0 3,10 0 2-1,6 3-5 2,13-3-3-2,10 0-10 3,8-3-3-5,8 3-36 21,14-14-138-1</inkml:trace>
    </iact:actionData>
  </iact:action>
  <iact:action type="add" startTime="40062">
    <iact:property name="dataType"/>
    <iact:actionData xml:id="d4">
      <inkml:trace xmlns:inkml="http://www.w3.org/2003/InkML" xml:id="stk4" contextRef="#ctx0" brushRef="#br0">22846 7474 280 0,'2'-7'104'1,"-2"0"-81"0,3 7 9 5,-3 0-2-1,0 0-16 3,0 0-3-1,2 0-5 1,-2 0-1-1,0 0-3 2,0 0-6-8,0 0 0 5,-2 0 0 1,-6 0-1 1,-5 0 4-1,-6 0 0 0,-10 0 1 1,-11 0 0 0,-7 0 4-1,-4 0 2 1,1 0 4 3,-3-2 1-4,-2-3-1-3,-9 5-1 4,-2 0-3 1,-5 0 1-3,4-3-4 3,1-1-2-3,0 4 0 5,-3 0 1 11,3 4-1-21,5-1-1 0,6-3 1 26,4 0 1-26,1 0 5 0,3 0 4 0,-1 5-2 2,-2-5 0 5,5-5-3-1,2 5 1 3,9-3-4-5,2-1 0 3,8 4 1-1,6-3 0 3,2-1 2 25,5 4 3-34,1 0 0 0,2 0 0 0,3 0-3 1,2 0 1-1,0 0-2 11,1 0 0-8,-1 0-10 4,0 0-2 1,1 0-16-2,2 0-8 2,-3 0-25-4,0 0-12 2,-5 7-85 8</inkml:trace>
    </iact:actionData>
  </iact:action>
  <iact:action type="add" startTime="41218">
    <iact:property name="dataType"/>
    <iact:actionData xml:id="d5">
      <inkml:trace xmlns:inkml="http://www.w3.org/2003/InkML" xml:id="stk5" contextRef="#ctx0" brushRef="#br0">4175 8417 164 0,'-5'0'63'1,"2"-7"-49"0,-2 7 9 2,5-4 1 5,-8 1-8 0,-2-2-1-1,-6 1-9 2,-8-3-2-2,-8 0-2 1,-5 0 1-7,3 0 2 5,-11 2-2 1,0-2 0 0,-8 4 5 1,-11 3 3-1,-10-4-2 1,-5 4 2 2,2 4-6 1,-8-4-1-9,-2 3 11 7,5 1 5-2,8-1-4 39,0 2 1-45,5-3-4 0,3-2 0 0,5 0-3 0,6 0 1 0,4-2-6 0,12-3-1 6,4 5 2 1,9-3 3-1,5 3-2 1,7 0-2-1,4 0 0 3,2 0-1-5,0 0-2 36,3 0 1-40,5 0-4 0,-6 0 0 0,6 0 3 0,0 0 1 1,0 0-4 3,8 3-1 10,0-3 3-7,13 0-19 9,6 0-40-10,5-7-18 0,-3-3-56 44</inkml:trace>
    </iact:actionData>
  </iact:action>
  <iact:action type="add" startTime="41863">
    <iact:property name="dataType"/>
    <iact:actionData xml:id="d6">
      <inkml:trace xmlns:inkml="http://www.w3.org/2003/InkML" xml:id="stk6" contextRef="#ctx0" brushRef="#br0">4649 8403 200 0,'0'0'74'1,"0"3"-58"0,3-3-6 3,-3 0-6 7,5 4-6-7,-5-4 0 3,5 0 2 1,1 0 2-1,1 0-1 4,4-4 4-10,2 4 1 2,8 0 0 8,1-3-1-7,4 3-3 5,1 0 1-3,2 0 4 2,2 0 4-1,-1 0 2 1,4 0 5 2,-2 0 1-4,7 0 1 5,6 0-7-6,6 3-3 6,7 1-3-8,-5-4 0 4,2 3 0 1,4-3 1 0,1 0 0 1,7 0 0-4,-1 0-2 36,0-3 1-40,-5 3-4 0,0 0 0 0,-3 0-1 0,5 0 1 0,-2 0 0 5,-5 0 3 1,-3 0 1 3,-6 0 3-2,-4 0 1-2,-6 0 3 5,-3 0-3-6,-2 0-1 36,-6 0-6-40,-2 0-3 0,0 0 2 0,-6 0 0 0,-2 0-4 2,0 0 1 1,-3 3 2 5,-2 1 1-4,0-1 3 8,-4-3 3-7,1 0 5 10,-2 0 1-15,-4 4-2 21,-2-4 2-21,0 0-6 0,0 0-3 0,0 0-6 6,0 0 0 3,0 0 0-5,0 0 2 7,0 0-3-9,0 0 0 5,0 0 1-1,0 0 2 0,0 0-1 3,0 0-1-5,3-4-13 3,0 4-4 0,-3 0-26 17,5-3-13-24,8-1-102 4</inkml:trace>
    </iact:actionData>
  </iact:action>
  <iact:action type="add" startTime="55751">
    <iact:property name="dataType"/>
    <iact:actionData xml:id="d7">
      <inkml:trace xmlns:inkml="http://www.w3.org/2003/InkML" xml:id="stk7" contextRef="#ctx0" brushRef="#br0">22089 10932 152 0,'2'0'57'1,"-2"2"-44"0,3-2 7 2,2 0 1 4,-2 0-5 2,2 5 1-3,-2-3-1 2,-3-2 0 0,0 0-8-1,0 0-3-6,0 0-1 5,0 0-2 3,0 0 1-2,3 0 0 1,-3 7 1-1,0 0 0 2,0 0 2-3,0 3 8 2,0 2 3-1,0-3-6 1,0-2-4-2,0 2 0 2,0 3 0-1,0-2 3 1,0 4 4-1,2 0-8 2,1 2-1-2,0-2-3 0,-3 5 1 4,0-2 0-4,0-1 1-2,0 3-2 3,-3-3-2 41,0 1 3-48,-2-3 0 0,0 7 3 0,-3-4 1 0,-3-3 3 0,1 0 1 0,-4-7-1 7,-2 2-1-4,1-2-5 4,-4 0-1 0,-2 1-3-1,-3-1-3 1,-2 0 4-1,-9-3 1 20,1-1 2-26,-1 4 0 0,1-7-2 2,0 2-2 2,2 3 5 3,0-3 1-2,-2-2-5 4,-1 7 0-4,-4-2 1 5,-4-3 1-7,-2 5-1 6,0-2 1-6,0-5-2 33,0 0-1-36,0 0 1 0,3 0 1 0,-6-5-1 0,1 5-1 7,-4-7-2-3,1 5 1 4,3-10 1-3,2 3 2 5,2-5-3-4,6 0 0 4,0-1 5-7,5 1 5 9,3 3-3-12,3-8 2 5,2 2-5 16,3-4 0-21,-3 0 1 0,0 0 0 4,0 2-5 7,1-7 1-9,-1 3 0 5,3 1 2-1,2-1-1 1,3-5-1-1,0-3 5 1,3-4 1 21,3-3 2-28,-1 0 2 0,3 1-5 0,0-6-1 4,3 13-7 3,-3-12 0-1,3 4-1 1,-1-2-1-1,4-9 1 3,-1 4 3-5,3-5 0 3,0 3 1 5,3-2 0 14,-1 9 0-26,4-2 0 0,2-3 2 0,-1-7-1 1,4 0-1 6,2 1 1-1,8-15 1 1,1 7-1 0,1 7-1 0,-1 1-2 0,1 8 1-2,1-4 1 1,0 5 2 0,0 2-3 25,0-2-2-31,2 4-1 0,1 7 0 0,2-2 0 7,0 10 0-6,3 2 0 10,7 4 3-9,1-4 0 6,0 5 1-1,-1 1-3-1,4 1 2 1,-1 0 1-2,0 7 0 30,6 5-5-35,2 2 1 0,8 0-3 0,1 0 0 0,-1 7-1 4,-3 2 0 2,-2 3-2 1,-2 0 1 0,4 2 0 1,1 5 1-3,-3 2 2 3,-3 5 2-3,-5 2-1 1,-3 14 4 17,1-2 0-23,-4-2 3 0,1 4-3 3,0 3-2 5,5-3 2-2,-3 5 0 1,-5 10 1-2,0 4 2 6,-3 3-1-8,-4-3 2 2,-4 7-2 29,0 12-1-34,-7 0 1 0,-3 2-1 0,-8-9 4 2,-3 7 2 2,-5 2 0 5,-3 1 1-5,-4-3-4 6,-4 0-2-7,-2-5 2 5,-6-2 2-2,-7 2 2-1,-3-9 3 2,0-7-5-1,2-7-3 36,1-8 1-42,2 1 0 0,5-10-1 0,1 3-2 0,2-8 3 0,3-1 0 3,-1-6-26 4,1-2-9 0,-3-9-83 3,-2-12-35-7,2-21 33 10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21T16:20:06.8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083">
    <iact:property name="dataType"/>
    <iact:actionData xml:id="d0">
      <inkml:trace xmlns:inkml="http://www.w3.org/2003/InkML" xml:id="stk0" contextRef="#ctx0" brushRef="#br0">13794 10050 188 0,'-22'0'71'0,"14"4"-55"1,-13-8 9 4,11 4 1 1,-4-3-11 4,-1 3-1-1,-4-4-8-4,1 1-4 7,-1 3-1-9,3-4 5-2,0 1 4 5,3 3 3 3,0 0 3-3,0 0-1 2,-1 0 1-1,-2 0-2 1,1 0-1-1,-4 0-1 3,-2 3 2-5,-3-3-3 3,-2 4 1-1,-3-4-5 4,-1 0 1-5,1 3-1 0,0 4 3 3,0-3-3-3,0-1-2 3,0 4 0-3,-3-2-1 27,0-3-5-32,-2 5-1 0,-3-5 3 0,-5 5 1 1,-3 0 0 5,2 0-2 0,1 1 5 2,2-1 1-3,3 0 0 5,0 0 1-7,3 0-4 4,-1 0 0-1,1 0-1 24,0 0-2-30,-3 0 3 0,-3 0 0 3,3-1197 1-3,2 2389 0 6,-2-1199-2 0,6 5-2 4,-1-3 1-6,0-2 1 2,0 0-3 1,1 0 0-1,-4 0 1 1,-4 0 0-1,-4 0 0 22,4 0 0-28,1 0 0 0,1-2 0 0,3-3 2 5,2 5 3 1,1 0 0 3,-4 0 0-4,9 0-1 1,-14 0 2 2,-10 0-5-3,-1 0-1 4,6 0 0-5,3 0 0 28,0-2 0-32,2-3 0 0,8 5 0 0,-7-2 2 0,10-3-1 7,-11 5-1-1,-2 5 3 1,-1-5 0 0,3 2 1 2,3-4 0-4,3-3 2 6,2 5 1 0,3 0-3-11,0-2-1 32,3-3 1-32,2 3 0 0,3-3 0 0,-6 5 0 0,6-7-5 4,0 5 1 6,0-5 0-7,-3 7 2 4,0-3-3 0,-2-1 0-2,-4-3-1 2,4 4 0-1,0-1 2 27,4-3 2-33,4 7-1 0,-1-3 2 0,3-2-2 6,-2 3 2-4,5-3 0 3,-1 3 3 1,1 2-8 0,0-5 0 3,0 3 2-3,0-3 2 1,-1 3 0-3,4 2-2 36,-1 0 1-40,1-2-1 0,-1 2 2 0,0-5 1 0,3 5-1 1,1 0 1 3,1 0-4 5,1 0 0-4,0 0 1 6,-1 0 2-8,1 0-1 3,-3 0-1 8,-2-2 1-14,-1-3-1 32,0 5 0-32,1 0 0 0,-3 0 0 0,2 0 0 4,-2-3 0-2,0-1 2 8,2 4-1-7,-2 0-1 4,2 0 1 0,-5 0-1 6,3 0 2-7,0-3-3 26,0 3 0-32,2 0 3 0,3 0 3 0,0 0-4 6,0-4-1-3,3 4 2 2,0 0 1 0,-1-3-1 2,1 3-2-1,-3-4 1 1,-3 4-1 1,-2 0 0-3,-5-3 0 2,-3-1-5 16,-6 1 1-23,-2-4 4 0,-5 0 4 3,-11 5-1 4,2-3-2 1,1-2-3-1,0 5-1-3,-1-3-1 5,1-2 3-5,-3 5 2 6,0-6 4-8,0 4-2 37,-3 1-2-39,1-4-3 0,4 5 1 0,4-3 3 0,2 3 1 1,0-3-1 5,2 5-2 5,-2-2-4-8,0-3 0 4,-3 3 2-1,-5-3 3 0,0 3-2 1,3-3 0 30,2 3-1-37,1 2 0 0,-1-5 4 0,-2 3 3 0,-3 2-4 2,-6-5-1 4,-1 3 0 1,-1 2 2-1,2-3-1 2,4-1-1 1,-1 4 1-5,0 0 1 3,1 0-3-3,-6 0 0 30,0 0-1-34,0 0-2 0,3 4 0 0,2-4 0 0,3 0 7 6,-2 0 3 0,2 0-8 1,-3 3 0 0,-5-3 2 3,3 2 4-7,0-2-3 7,-1 0-1 29,4 0 2-39,-4 0 1 0,-2 0-4 0,-2 0 1 0,-3 0 0 0,2 0 2 6,1 0-1-3,2-2-1 6,2 2-4-4,1-3-2 1,2-1 5 1,3 4 5 0,3 0-2 14,-3 0-1-21,3 0 0 0,7 0 1 28,6 0-3-28,3 0 0 0,5 0 3 3,2 0 1-3,3 0 1 6,0 0 2-1,3 0-3 4,3 0-2-1,-4 0-3-3,1 0 1 2,0-3 1-2,-3-1 0 31,-3 4-3-36,-2-3 2 0,0-2 1 0,-8 5 2 0,-11-2-1 2,3-3-1 4,-2 3-4 1,-1-3-2-1,3-2 3 4,0 5 1-7,2-3 2 6,6 3 2-5,3 2-8 3,2-2-3 21,6-3-11-28,4 5-5 0,6-7-50 2,0 0-21 2,8-17-72 10</inkml:trace>
    </iact:actionData>
  </iact:action>
  <iact:action type="add" startTime="26655">
    <iact:property name="dataType"/>
    <iact:actionData xml:id="d1">
      <inkml:trace xmlns:inkml="http://www.w3.org/2003/InkML" xml:id="stk1" contextRef="#ctx0" brushRef="#br0">12680 11400 140 0,'-22'-2'55'1,"12"-3"-43"0,-3 2 3 3,7 3-1 3,-2 0-9 1,-2 0-3 0,-3 0 1 1,-6 0 0-5,-2-4-1 4,-3 1 5-7,-2 3 3 5,4 0 1 2,-1 0 1 0,-1 0 5 0,-3 0 3 0,-2 0-4-1,-5 0 1 0,-1 0-4 0,-4 0 0 1,-6 3-3 0,0 1-1-1,2-4-1 1,4 3 0-1,-1 2-2 3,0-5 1-5,1 7-2 6,-4-5 2-7,-2-2-4 8,-8 7 0-8,-2-7 3 3,5 0 3 0,2 0-2 1,3 0-2 23,3 0-2-30,-1 5-3 0,4-3 3 0,-1 5 2 3,0-2-2 4,-2-3-2-2,0 1 4 2,-1 1 4-1,4-4-3 1,-1 0 2-1,0 0-5 1,1 0 0-1,-1 0-1 1,0 0 1 15,0 0 0-22,-5 0 1 0,-7 0 2 4,1-4 3 3,4 1-2-1,-1 3 1 1,3-2-12 0,0-3-2 1,0 5 9-2,-8-2 5 1,0-3 1-4,3-2 2 3,2 5-4 20,1-3-2-26,2-4 0 0,-3 9 1 1,-2-5-3 6,-11 2-2-1,0-1 0 3,-2 1 1-4,2-4-1 5,0 5 2-8,0-3 2 4,-10 5 2 1,-1-2-1-1,3-3 1 25,6-2-4-31,-1 5 0 0,1-3 1 0,-9 3 0 3,1-5-5 3,2-3 1 1,3-1 0-1,0 1 2 1,-6 3-1 1,-10-7 2-2,8 7 0 0,3 0 1-1,2 0 0 29,-2 0 0-34,-6 0-2 0,-3 0-2 0,4 0-2 1,2 4 1 5,-6 3 3-1,4-4 1 1,-4 4-4 3,9 0 1-1,2 0 0-4,3 4 0 6,-3-4-5 30,-8-4 1-40,3 4 0 0,3-3 2 0,2 3-4 0,3 0 2 0,18 0 0 1,-31-5 2 6,5 3 3 2,5 2 2-4,69 0-4 23,-95-7 3-21,18 5 1 18,16-3 3-25,16 5 1 0,3-2 1 1,7-3 0 5,9 5-4 2,5 0-1-8,5-2 1 5,5 2-2 1,1 0-2 0,2 0 1 1,2-5-1-2,1 5-3 3,2 0 0-3,3 0-5 2,-2 0-2 0,2 0-15 3,0 0-4-6,2-2-31 2,25-17-135 16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21T16:21:49.8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5330">
    <iact:property name="dataType"/>
    <iact:actionData xml:id="d0">
      <inkml:trace xmlns:inkml="http://www.w3.org/2003/InkML" xml:id="stk0" contextRef="#ctx0" brushRef="#br0">21594 7975 152 0,'-8'-7'57'3,"3"7"-44"-2,-3-7 7 0,5 5 1 7,-2-3-9-2,0 5 1 2,-1-2-4 0,1 2 2-1,0 0-6 1,-3 0-1-7,-3 2 0 5,-2-2 0 2,-6 0 0-1,-4 0 4 1,-4 0 5-1,1 0-5 1,-1 0 0-1,-2 0 0 1,0 0 0-1,3 0-2 1,-1 0 1 2,1 0 0-4,-3 0 3 3,-1 0-3-2,-1 0 1 2,-4 5-3-5,-2-5 0 3,0 2-3 1,3-2-2-1,-1 2 5 23,-2 3 1-29,0-5 0 0,0 2-1 0,-2-2-3 5,2 0 1 0,-6 0-2 6,1 5 2-8,0-5 0 3,-1 7 1 0,3-5 0 1,3 6 0 10,0-1 0-17,-2-3 0 30,-1-4 2-30,-5 0 3 0,-3 0 0 0,-2 0 0 1,3 0-5 3,-4 0-1 2,6 0 1 1,0 0 2 0,0 0-1 2,0 0 2-5,-8 0 0 6,-2 0 1-8,2 0-4 33,0 0-3-35,0 0 0 0,0-4 1 0,-2 4-1 0,-6-3 2 7,-3-1-2-2,3 1-1 2,3-2-2-1,0 5-1 0,-6 0 4 1,-4 0 3-1,-4-2-1 0,3-3-2 0,1 5 0 27,1 0 1-33,-1 0-1 0,-12 0-1 0,6 0 1 1,3 0-1 5,-1 0 0 4,1-2 0-7,-14-3 0 3,3 3 2 1,0-3-1 0,0 3-1-1,-8-5 1 0,-24 0-1 19,9-3 0-25,7-1 2 0,0 1-3 3,-8 3 0 1,8-7 3 3,5 7 1 0,6-2-1 0,-6 2-2-2,3-1 1 2,6 1-1-1,2 0 0 3,-3 5 2-5,-10-3-1 3,2-2 2 23,6 5-4-30,2-3-2 0,-7 5 2 0,-4 5 2 3,6-3 2 3,0 3 1 2,-7-3-2-3,-7 3 1 5,6-5 0-3,1-5 1 1,-9 5-5-2,0-2 1 36,5-3 2-42,3-2 1 0,1 0-4 0,-7 0-1 0,4-2 1 0,-1 2 0 0,-13-7 1 9,3-1 2-7,0 1-1 6,3-2 2-2,-9 2-4 0,6 4-2 1,5-4 2-1,-2 7 0 21,-6 0 1-27,6 5 0 0,2-3-3 2,-5 5 2 2,-1 0 1 2,12 7 0 0,2-7 0 2,-8 7 0-2,6 0 0 1,4 0 0-1,6-4 0 2,6 4 0-3,-6 0 0 2,2-3 0 17,9-1 0-24,8-3 0 0,10 0 0 2,5 7 2 4,9-7-1 0,2 7-1 1,5-5 1 0,3 3-1 2,8-3-3-4,2 3 2 0,1-5-8 2,-1 0-2 34,4 0-14-41,-1-5-6 0,3 10-28 0,2-10-13 0,1-4-60 5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21T16:08:51.7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9569">
    <iact:property name="dataType"/>
    <iact:actionData xml:id="d0">
      <inkml:trace xmlns:inkml="http://www.w3.org/2003/InkML" xml:id="stk0" contextRef="#ctx0" brushRef="#br0">12759 1513 212 0,'3'0'82'2,"-1"0"-64"-1,-2 0 2 2,0 0-2 4</inkml:trace>
    </iact:actionData>
  </iact:action>
  <iact:action type="add" startTime="39632">
    <iact:property name="dataType"/>
    <iact:actionData xml:id="d1">
      <inkml:trace xmlns:inkml="http://www.w3.org/2003/InkML" xml:id="stk1" contextRef="#ctx0" brushRef="#br0">12743 1516 212 0,'-10'-3'82'0,"2"3"-64"0,-3 0-7 5,8 0-6 2,-5 0-5 1,3 0 0-2,-8 0 13 25,-37 0 13-1,-32-7-14-23,5 0-3 0,5 5-6 2,-4-5 0 0,2-5 0-5,5 5 3 6,3-9-3-4,0 9-2-5,-1 0 0 4,-7-3-1 21,-2-2 0-26,-1 3 0 1,3-5 2 2,0 4-1 11,-8-1-1-9,0-3-4 3,5 4 0-3,3 1 0 10,0 2 2-14,-6 0 5 5,-2 2 6 1,6-2-3 1,4 7 2 24,3 0-3-31,-2-7 0 0,-9 7-3 0,1 0-2 2,5-3 1 4,3 3 1 4,-4-4-3-7,-1 4 0 3,-1 0 1 1,3 7 0-1,5 0-3 1,0-7 0-1,1 5 4 23,-9 2 1-29,0-7 2 0,0 2 0 0,6-2-5 5,-1-2-1 1,-23 2 1 0,5 0 0 0,6 2 1 1,7-2 2 2,3 7-3-5,-6-2 0 4,-7-5 1-3,2 2 2 1,6 5-1 20,0-7-1-26,-6 0-2 0,-5 10 1 0,5-3 1 10,3 4 0-7,-5-8 0 5,-11 4 0-3,3-3 0 4,0 6 2-4,-3-10-1 1,-8 7 2 0,3-5-4 1,-1 12 0 30,-1-7 1-37,-9 1 0 0,5-4 0 0,6 6 0 2,-19 4 0 0,9-5 0 3,4-2 2 1,9 0 3 1,-12 5 2 2,9-3 1-4</inkml:trace>
    </iact:actionData>
  </iact:action>
  <iact:action type="add" startTime="40320">
    <iact:property name="dataType"/>
    <iact:actionData xml:id="d2">
      <inkml:trace xmlns:inkml="http://www.w3.org/2003/InkML" xml:id="stk2" contextRef="#ctx0" brushRef="#br0">5983 1565 324 0,'-109'7'121'1,"72"0"-95"0,-24 3-4 0,32-6-10 0,-21 3-13 0,0 1 1 7,-3-4 0-1,-8 8 0 3,0-10 0-2,-11 5 0-8,-2 0 0 11,3 5 0-9,5-9 0 34,-3 4-3-35,-2-3 2 0,-1-1 1 0,3 4 2 0,8 0-1 5,-2-5-1 0,7 5-2 4,3 0 1-4,3-7 1 9,-5 0 0-14,2 7 0 7,5-7 2-2,-2 0-1 1,5-2-1 25,5-3 1-31,-2 5-1 0,7 0 0 0,4-7 0 5,31 7 2 21,-35-7 1-18,6-2 1-3,-3-5-2 2,6 4 1-2,-1-9-4 32,4-2 0-37,1-2 1 0,9-8 2 0,-3-4 3 0,6-10 0 1,2-7 0-1,0 8-3 7,0-3 1-1,3-3-7 1,-9 6-1 1,4-15-9-2,-1 0-4 3,1 0 1-6,-9-14 2 37,6 7 4-40,0 8 2 0,5 6 8 0,-5 7 2 0,7 15 3 1,-2-6 0 4,3 13-5 3,2 9 1-3,1-10 0 5,2 10 0-7,2 5 0 8,1-3 0-9,2-2 0 5,3 4 2 15,-2 1 1-22,-1 2 1 2,3-5 0 0,2-2 0 8,6 5-5-7,-3-6 1 8,11 6-2-8,3-3-2 2,5 3 3 2,-1-1193 2 0,4 2383-2-2,-6-1188 0 2,5 4 1 21,3-1 2-28,-2 4-1 0,10-7-1 0,10 7 1 6,3 0 1-1,3 0-3 2,8 0 0-1,0 0 1 0,18-8 2 2,3 8-1-3,0 8 2 3,11-8-2-3,7 7 2 2,1-3-4 25,-1-1-2-32,14 1 2 0,-1 3 0 0,1-4 1 1,5 4 0 4,-2-5 0 4,-14-2 2-3,2 7-3 5,7-7 0-8,-9 0 1 3,-13 0 0-1,-3 0 0 30,5 0 2-35,-2-2-1 0,-8-3 2 0,-5 3-2 0,10 2-1 7,3 0 1-4,-3 0-1 7,-2 0-3-6,2 0 2 2,8 0 1 1,-2 2 0-1,-3-2 0 1,0 7 0 34,8-7 0-41,-6 7 2 0,-2 5-6 0,0-5 1 0,13 3-1 3,-2-3-1 0,-4 2 6 2,14-4 1 1,1-3 0 1,-1 5 1 0,10-7-4-1,6 0 0 1,-8 7 1-1,11-7 2 0,-6 5-3 19,-8-5-2-25,9 2 2 0,-6 3 2 1,-8 4 0 6,0-9 2-1,11 10-4 0,-6-3 0 2,-2 7 1 3,7-7 0-9,-7 0 0 8,-6 0 0 30,1 2-3-40,-1 6 0 0,-7-15 2 0,-11 7 0 0,0-3 3 0,2-4 1 4,-7 0-1 0,-9 0-2 6,-4 7 1-7,-3-4-1 3,2 4 0 1,0-7 0-1,-5 7-3 1,-5-7 0-1,-3 7 6 20,3 0 3-26,3-5-6 0,-4 5 1 2,-4-7-3 9,-3 5 0-9,-8-3 4 3,-6 3 1 1,-2-2-1 1,-2-3-2 0,-6 7 3-1,2 0 2 2,1-7 0-3,-6 7 2 2,1-5-4 17,-3 12-2-24,-3-2 0 0,0-3 1 2,-8 5-6 4,5 3-1 0,-4 2 4 1,-1-3 2-1,-5-2-2 3,-3 10 1-4,-3-3 0 5,-2 10 2-8,-2-1-1 5,-6-2-1 18,0 3-2-25,0 2 1 0,0 0 3 1,2-5 1 9,1-4-1-7,0 4 1 7,-3 2-4-7,0-8 0 9,0 8 1-10,0-9 2 4,-3 3-3 1,0 2 0 36,1-3 1-43,-4-6 0 0,-2-3 2 0,0 0 1 0,1 2-1 0,-1-2-2 5,-3 1 1 3,3-1-1-1,-2 2 0-5,-1-2 2 5,0 0-3 0,-5 1-2-1,-2-6 2 0,-3 5 0 25,-8-2-2-31,0-3 2 0,-3 1-12 0,-3-3-7 0,-2 0-38 8,3-3-17-2,0-4-36 7</inkml:trace>
    </iact:actionData>
  </iact:action>
  <iact:action type="add" startTime="67673">
    <iact:property name="dataType"/>
    <iact:actionData xml:id="d3">
      <inkml:trace xmlns:inkml="http://www.w3.org/2003/InkML" xml:id="stk3" contextRef="#ctx0" brushRef="#br0">10367 2850 196 0,'0'0'74'1,"-5"7"-58"0,-1-7-2 5,4 7-5-1,-6-7-5 3,-3 0 0-1,1 7-2 2,-4-14-2-1,1 7 1-1,0 0-1-6,-3-3 2 5,-2 3-3 2,-4 0 0-1,-1-4 1 1,-12 4 2-1,-2-3-1 1,-3-1-1 0,1 1 5-1,-1-2 4 1,-2-2-1 0,-1 5 1-1,-2-3-1 2,-5 5 0-3,-3-2-2 4,0-3 1-5,0 3-4 4,3 2-2-2,0 0 0 2,-3 0 1-3,-5 0-1 27,-3 0-1-32,0-7 1 0,3 0 1 0,0 4 1 1,-1-1 3 6,-4 4-5-4,-6 0-1 7,-2 4 4-6,4-4 2 7,-1 3 2-1,-6-3 0-10,-6 2 0 6,-2-2 2 1,3 0 1 34,-3 0 1-41,-11 0-4 0,3 0 0 0,3 0-5 0,5 5 0 0,0 2-1 8,0-7 1-6,0 9-7 4,2-2 1 1,4 0 3-1,-4 1 2 1,-26-1 0-1,6-3-2 23,7-1-2-29,3-3 1 0,3 0 1 0,-6 0 2 4,6 0-1 2,0-3-1 1,5 3-2-1,-14-4 1 0,-4 4 1 2,2-7 2-3,0 4-6 5,-10-2 1-7,-1 5 1 4,9 0 3 21,-1 5 2-28,-7-2 3 0,-1 4-5 2,3-7-1 4,-2 7 0-3,-6-10 0 5,8 6 2-2,6-6 1 4,-4 6 5-4,-1-6 3 3</inkml:trace>
    </iact:actionData>
  </iact:action>
  <iact:action type="add" startTime="68317">
    <iact:property name="dataType"/>
    <iact:actionData xml:id="d4">
      <inkml:trace xmlns:inkml="http://www.w3.org/2003/InkML" xml:id="stk4" contextRef="#ctx0" brushRef="#br0">4464 2835 340 0,'-95'-7'129'0,"60"5"-100"1,-10-5-9 0,27 7-10 0,-6 0-10 6,3 0 0-2,-6 0 0 3,-2 0 2 0,-3 0-1-1,3 0-1-6,0 0 3 6,3-7-4 0,4 7-2 0,9 0-18 1,-3-7-9 2</inkml:trace>
    </iact:actionData>
  </iact:action>
  <iact:action type="add" startTime="71742">
    <iact:property name="dataType"/>
    <iact:actionData xml:id="d5">
      <inkml:trace xmlns:inkml="http://www.w3.org/2003/InkML" xml:id="stk5" contextRef="#ctx0" brushRef="#br0">16649 2908 92 0,'-14'-2'35'2,"4"2"-27"-1,-11-12 2 2,7 12-1 4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21T16:10:03.4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1">
    <iact:property name="dataType"/>
    <iact:actionData xml:id="d0">
      <inkml:trace xmlns:inkml="http://www.w3.org/2003/InkML" xml:id="stk0" contextRef="#ctx0" brushRef="#br0">16445 2861 168 0,'-11'-11'0'0,"-7"3"4"1,7 8 2 0</inkml:trace>
    </iact:actionData>
  </iact:action>
  <iact:action type="add" startTime="768">
    <iact:property name="dataType"/>
    <iact:actionData xml:id="d1">
      <inkml:trace xmlns:inkml="http://www.w3.org/2003/InkML" xml:id="stk1" contextRef="#ctx0" brushRef="#br0">11719 2918 416 0,'0'-3'154'1,"0"-6"-120"0,3 11-14 4,-1-4-15 1,-2 2-33 4,3-5-6-6,2-2-78 4,9 0-34 0,7-9 23 4,3-13 12-7</inkml:trace>
    </iact:actionData>
  </iact:action>
  <iact:action type="add" startTime="20811">
    <iact:property name="dataType"/>
    <iact:actionData xml:id="d2">
      <inkml:trace xmlns:inkml="http://www.w3.org/2003/InkML" xml:id="stk2" contextRef="#ctx0" brushRef="#br0">7343 6006 160 0,'5'-7'63'0,"-2"7"-49"1,-3-7 3 4,2 7-3 2,1 0-3 1,0-2 1-1,-1-3 0 2,1 3 0-2,2-3-6 2,0 3 0-8,3-3 4 3,3 3-2 5,2 2 3-2,0 2-8 1,3 5-2-1,0 0-1 0,3 0 0 1,-3 5 2-1,-1 0 3 1,1 2-2 0,-3 7-2-1,-2 0 0 1,-3 3-1 0,-3-3 4-1,-5 2 5 1,-2 3 1-1,-4 0 2 1,-2 0 0-1,0 0 0 25,-2 2-4-31,2 0-3 0,0 3 0 0,0 6-1 1,3 1-2 7,2-3 1-2,3 3-2 4,3-7 2-5,-1 2 0 4,4-8 1-6,-1 4 0 6,0-1 2 28,1-5-3-37,-1 8-2 0,0-3 2 0,0 3 2 0,1 4 0 0,-4 3 0 7,1-3-1-4,0-2 0 7,-3 2-2-5,0-7 1 0,-3 3 0 2,0 0 3-1,1 1-1 6,-1-1 0-10,0 0-1 29,1 6 0-31,-1 1-2 0,3 4-2 0,0 1 1 5,0-3 1-3,5-3-1 5,3 6-1-1,0 1 3 1,3 1 2-1,0 0-2 0,-1 4-2 1,1 3 0-1,2-5-1 21,5-2 4-27,4 4 5 0,-1-4-1 1,0 4 1 4,-3-2-3 2,1 2-1-1,-6-1-3 1,-2-4 1-1,-3-6 0 2,0 2 1-3,-3-3-7 4,0 3 0-6,1 10 1 4,-1 2 1 20,0 2 1-27,0 2 0 0,-2-4 0 0,2 0 2 9,-2-1-1-6,2 8-1 7,-2 0 1-6,2 9 1 5,1-9-3-5,-1 5 0 2,-3-10 1 1,1 2 0-1,0-2 0 24,-1 5 0-30,1 0 2 0,-3-7 1 0,-3-3-6 8,-2 5 0-7,-3-5-1 10,-2-4-1-9,-4-5 1 5,-4 2 3-1,-3-4 2 1,0 0 2 0,-6 4-1-1,-2 3 1 28,3-1-4-34,-1 6-2 0,3-3 2 0,3-2 2 3,3-3-2 0,-4-4 0 2,4-1 3 2,2-9 1-1,0-4 1 1,3-5 2 0,0 0-1 1,-1-5 0-4,4 0-8 3,-1-2-2 18,1-3-1-25,2-2 2 0,2 2-5 1,4 3-1 8,2-5 2-4,0 0 5 2,2 3 2-1,1-3 1 2,2-5-11-4,1 5-5 2,4 0-10 1,3-2-1-1,3-5-30 20,8-5-11-26,11-11-50 2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21T16:10:30.0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998">
    <iact:property name="dataType"/>
    <iact:actionData xml:id="d0">
      <inkml:trace xmlns:inkml="http://www.w3.org/2003/InkML" xml:id="stk0" contextRef="#ctx0" brushRef="#br0">12830 4562 132 0,'-10'-7'52'0,"5"7"-41"1,2-2 4 4,3 2 3 10,0 0-7-8,0 0-1 1,0 0-1 0,0 0-5 0,0 0-9-7,0 0-2 6,-3 7 1 8,-2-5 12-8,0 5 5 0,-1 5 9 1,1-10 4-1,0 5-3 1,0-2-1-1,-3 0-9 1,0 6-2-1,0-8-5 2,-3 4-1-3,1 0-1 2,-1 0 1-1,0 0-2 2,1 0-1-3,-1 0 1 3,1 0-1-3,2 0 0 4,0-4 0 13,2 4 2-22,1-7 1 0,0 4-4 2,2-1 1 5,1-3 2 0,-1 0 3-1,3 0-4 2,0 0-1 0,0 0 13-5,5 4 6 7,3-4-7-7,3 0-4 3,2 3-3 22,3-3 1-28,2 4-1 0,1-1 2 0,2-3-2 9,3 4 2-7,5-1-6 8,0-3-1-6,-2 0 0 7,-4 0 0-6,-4 0 2 1,-3 0 1 1,-6 0-1 40,-2 0 1-47,-2 0-2 0,-6 0 2 0,0 0-2 0,-6 2 2 0,-2 3-2 0,-5-5-1 4,-3 2 1 1,-5 3 1 1,-3-5-1 2,-5-5-1-3,-3 3 1 5,-5 2-1-7,-8 0 0 36,-5-5 0-39,-3 3 0 0,3 2 0 0,-3-7-3 0,5 4 2 2,1-1 1 3,2 4 2 1,2-7-1 0,4 7-1 1,4-3-2 0,1 3 1 2,7 0 1-6,4 0 2 3,1-4-1 26,7 4 2-32,4 0-4 0,3 0 0 0,0 0 5 4,3 0 2-1,2 0 0 7,3 0 1-5,0 0-4 4,5 0-2-6,6 4 0 4,2-1 1-1,3-3-1 0,3 4 2 35,2-1-2-41,0-3-1 0,3 4 3 0,-3-1 0 0,3-3-1 0,0 4 1 5,2-1 0 1,1-3 3 0,-1 0 1 1,0 0 1-1,-2 0 0 2,-3 0 0-3,-2 0-4 27,-3 0-1-32,-6 0-1 0,1 0 1 0,-3 0-4 2,0 0-2 4,-3 0 2 1,0 0 0-1,3 0 1 0,-2 0 2 1,-1 0-3-1,3 0 0 4,0 0 1-7,0 0 0 3,0 0 0 22,2 0 2-28,1 0-1 0,0 0 2 5,-1 0-2 0,3 0-1-3,1 0 1 7,-1-3-1-5,0-1 0 5,3 4 0-5,-3 0 0 3,0 0 0-1,-2 0 0 1,0-3 2 23,-4 3-3-30,1 0 0 0,0-4-1 0,-2 4 0 6,-1 0 2-3,0 0 0 4,-5 0 0-1,0 0 0-1,0 0-3 2,0 0 2 0,0 0-4 0,0 0-1-2,-2 0 0 2,-4 0 2 0,-4 4-3 12,-6-4 2-19,-5 3 5 7,-8-3 4-7,-9 4-1 7,-6-1 0-1,-4-3-6 2,-2 0-2-3,5-3 4 2,2-1 5 2,1 4-2-6,8 0-1 39,4 0 0-42,4 4-1 0,5-4-3 0,5 0 0 0,5 0-3 0,3 0 1 4,14 3-13 11,2-3-7-6,5 2-3-5,3 3-38 4,2-5-14-4</inkml:trace>
    </iact:actionData>
  </iact:action>
  <iact:action type="add" startTime="21142">
    <iact:property name="dataType"/>
    <iact:actionData xml:id="d1">
      <inkml:trace xmlns:inkml="http://www.w3.org/2003/InkML" xml:id="stk1" contextRef="#ctx0" brushRef="#br0">13479 6987 160 0,'0'-7'60'1,"0"14"-47"0,-3-5 13 2,0 3 3 5,1-5-8 1,-4 3 0-2,-4-3-10 0,-3 0-4 0,-6-3-4 1,-7-2-3-7,-6 3 3 7,-2-12-2-2,-4 7 2 2,1-2 2 0,-2-6 2-1,2 6 1 0,0-3 2 0,0 5-1 1,0 0 2 0,0 0-4 1,5-2 1-3,5 4-3 4,6 3 2-5,3 2 2 32,4 0 5-36,4 0-4 0,2-5 0 0,3 3-4 0,-1 2 1 3,1 0-2 4,2 0 2 1,1 0 0-3,2 2 3 2,0-2-3-1,0 0 1 0,0 0-3 0,0 0 0 0,0 0-3 3,0 0 1-5,0 0 0 4,0 0 1-3,0 0-2 5,0 0-2-7,0 0-4 8,0 0 0-8,0 0-16 6,10-2-50 2,4 2-5-4</inkml:trace>
    </iact:actionData>
  </iact:action>
  <iact:action type="add" startTime="22028">
    <iact:property name="dataType"/>
    <iact:actionData xml:id="d2">
      <inkml:trace xmlns:inkml="http://www.w3.org/2003/InkML" xml:id="stk2" contextRef="#ctx0" brushRef="#br0">16728 7008 208 0,'3'-4'77'0,"-3"4"-60"1,0-7 8 0,0 7 0 0,0-3-13 3,0 3-4 2,0-5-10 4,-3 5-1-5,-5-2 1 7,3 2-1-11,-6 0 1 2,-2 0 2 4,-6 2 2 0,-10 3-3 1,-2-5 0-1,-4 3 1 1,1-3 0 1,-1-3 2-3,1 3 3 1,0-5-2 2,4 3 0 1,4 0-3-4,5-3-3 3,5-2-1-5,8 7 3 4,8 7-20 1,8-2-8-4,5-1-65 29</inkml:trace>
    </iact:actionData>
  </iact:action>
  <iact:action type="add" startTime="27987">
    <iact:property name="dataType"/>
    <iact:actionData xml:id="d3">
      <inkml:trace xmlns:inkml="http://www.w3.org/2003/InkML" xml:id="stk3" contextRef="#ctx0" brushRef="#br0">5856 7039 156 0,'-19'0'60'0,"11"0"-47"1,-2 2 2 4,4 3-5 4,-2-5-4-2,0 0 1 0,-2 0-2 1,-1 0 2-1,1 0-4 2,-4 0 5-8,-1 0 4 5,-7 0-2 1,-4 0 0 0,-3-5-2 1,-6 3 2-1,-2 2-3 1,0 0-2-1,-2 0-2 1,4 0 0-1,-2 0 0 2,3 0 1 2,-9 2-2-8,4-2 1 4,-6 0-2 1,0 0-1 0,0-2 3 0,5 2 0 0,3 0-1-1,0-3-2 3,0 3 7-6,0 0 3 39,-8 0 1-42,0 0 3 0,0 0-9 0,0-4-3 0,8 4 0 1,-3-3 1 2,9-1 1 6,1 4 2-5,4-7 3 6,-1 0 5-7,1-3-6 4,-6-4-2-1,-5 0-3 0,0-2-3 25,0-6-2-31,3 6 1 0,2-5 3 0,3 0 1 6,5 4-4-2,-2-4 1 5,7 0 0-6,-2 0 2 2,5-3-3 2,0 3 0-1,6 0-1 2,-4 4 0-3,4 1 2 37,2-3 2-42,5-5-1 0,-5 3-1 0,6-2 1 0,2 2 1 0,0-3 1 5,5 3 3 0,0-3-3 4,6 1-2-2,-1-3 0-1,6-2 1 3,3 4-3 35,-1 1-2-44,6 2 2 0,0-3 2 0,5 3 0 0,0 0-1 0,3-3 1 1,0-4-1 2,2 0-3 6,-2-3 0-5,5 5 4 5,3-2 1-6,4 0-3 6,7 0 1-4,-1 6-2 1,3 4-2 29,-3-1 3-35,8 2 0 0,6 3 3 0,7 0 1 4,3 0-4-4,3 0-1 10,3 2 1-6,12 0 0 3,1 3 1 0,-3-5 0-1,8 7 2 2,-3-3 3-4,3 3-7 38,18-5 0-42,-7 5 0 0,7 5 3 0,-7-5-2 0,-11 2 0 0,-3 3 1 4,3-3 2 3,2 3-1 0,-4 0 2 1,-4-3-2-4,3-2-1 6,6 7-2-7,2-7 1 39,-10 4 1-42,7-1 2 0,9 4-1 0,-6 0-1 0,0 0 1 0,6 0-1 2,-1 0 0 6,-5 0 0-2,-2 4 0 2,10-1 2-2,-5 4-1 1,-6-2-1-2,-7 2-2 2,0 2 1 34,5 0-1-41,-11 3 0 0,-5-2 2 0,-3 8 2 0,1 1-1 0,7 7-1 8,-5 5 1-5,-5-1-1 3,-6 8-3 2,-2 4 0-2,0-2 4 3,-3 0 1-5,-8-7 0 40,-5-2 1-44,-8 2-4 0,-5-3 0 0,-3 1 1 0,-8 6 0 0,-5-1-3 1,-6 1 2 6,-5-1-1 0,-5-3 0 0,-2-5 4-1,-6 0 1 3,-6-7-1-6,-2 0-2 3,-2-2 1 28,-6 2 1-34,-3 0-1 0,-4 3-1 0,-9-5 1 1,-8-3 1 4,3 1 1 3,0 2 3-3,0-3-1 2,0 1 2-1,-3-3-4 1,1 0 0-1,-4 0-1 0,-2 2-2 39,-5 3 1-45,2-2-1 0,1 4 0 0,-1-5 0 0,0 1 0 0,-2-3 2 2,-8 0-1 4,-8-7 2 0,0 0-2 1,0-2 2-1,2-3 0 1,1 0 1-1,-1 3-5 32,-13 2 1-38,3-11 0 0,0 4 0 0,3-3 2 3,-11 3 1-3,-3-7 3 4,3 5 1 2,5-5-8 1,6 7-1-1,2 2-2 2,-5 3 2 1,0-3 3-6,2-2 2 37,4 2 1-40,-1 3 0 0,-3-2-7 0,-10 1 0 0,3-8 3 2,2 4 4 2,3 0-1 6,-5 0 0-7,-3 0 1 6,0-3 2-5,5 3-3 7,6 7 0-9,2-4-1 44,-8 4-2-46,-2-3 1 0,2-4 1 0,-5 3-1 0,2-3 2 0,-12-3-4 0,-1-1-2 10,9 1 4-7,2 3 1 3,-6 0-3 3,1 0-1-5,5 3 1 3,8-3 0-1,5 7 3 26,3-7 1-32,5 4 3 0,-3-4 3 0,6-4 0 6,5 4 0-5,8-7-10 5,8 0-1 0,8 0-22 1,8 4-7-1</inkml:trace>
    </iact:actionData>
  </iact:action>
  <iact:action type="add" startTime="37295">
    <iact:property name="dataType"/>
    <iact:actionData xml:id="d4">
      <inkml:trace xmlns:inkml="http://www.w3.org/2003/InkML" xml:id="stk4" contextRef="#ctx0" brushRef="#br0">9094 7933 164 0,'-5'-10'63'0,"5"10"-49"1,0 0 5 4,0 0-2 3,0 0-2-1,0-4 4 1,0 4-5 0,0 0 0-1,0 0-8 2,0 0-4-8,0 0 1 4,0 0-2 4,0 4-1-3,0-4-2 2,-3 7 1-1,1 0 1 1,-1 3 2-1,0 2-1 1,1 4 2 0,-1 5-2-1,0-4 2 0,1 6 0 2,-1-2 3 0,1 1-3-3,-1-1 0 2,0-5-3 2,1 1-1-3,-1 1 3 2,0-3 1 36,1-1-4-44,-1-5 1 0,0 1 2 0,1 1 1 0,-1-4-4 0,-2 0-1 0,2-4 3 3,0 4 1 4,1-5 2 0,-1 3 0 1,-2 2 2-3,0-5 3 2,-1 5-9-1,-2-2-4 22,0-3 4-28,-2 5 1 0,-3-2-2 3,-1-3-1 19,-4-2 1-22,-3 5 2 0,-3-2 0 0,-3-3 2 5,1 4-2 5,0-1-1-7,-4-3 3 3,1 2 2 1,3 3-2 1,-3-5-2 11,2 2 2-19,-2 3 2 4,3-3 2 17,-3-2 3-21,-3 0-1 0,-3 0 0 2,1 0-3 2,0 0-1 2,-3 0-3 1,0 0 1-1,2 0 0 3,-5 0 1-5,40 0 4 32,-74 5-6-34,8-3-3 3,8-2 0 1,5 7 2 1,5-2 0 0,1-3-1-1,2 5 1 1,-3-2-1-7,1-3 2 9,-4 5-3 35,4-4-2-44,-1 4 2 0,0-2 2 0,6-3 2 0,-3 3 1 0,0-3-2 1,-5-2 1 2,-6 0 0 6,-2 0 1-5,0 0-5 6,2 0 1-6,1 0 0 4,-1 0 2-3,-2 0-1 1,0 0 2 33,-3 0-4-39,3 0-2 0,5 0 4 0,0 0 1 0,0 0-3 0,-5 0 1 7,-3 0 0-1,-5 0 0 0,5 0 0 1,-5 0 2-1,2-2-3 2,-5-3 0-3,-7 3 1 36,2-3 0-41,0-2 0 0,-24 0 2 0,-3 2-3 0,1 0-2 0,7-2 4 5,6 7 1 2,-3-2-3-1,-3-3 1 1,6-2 0-1,7 0 0 4,9 0 2-7,2 5 3 3,-2-5-7 29,2 0 0-35,5-1 0 0,3 1 3 0,11 0 0 1,5 5 2 1,6-3-4 8,1-2 0-6,-1 0 1 6,-1 5 0-5,3-5 0 0,-5 0 0 2,2 4 2 44,8-1 1-51,6-3-4 0,5 4 1 0,5-1 2 0,5-3 3 0,3 7 9 0,6-8 3 5,-4 1-4-3,4-2 0 4,-1-5-6 1,-2 0-2-1,2-7-2 2,-5 4-3-3,3-4-2 35,0 4 1-40,-3 1 3 0,2-3 1 0,1 0 3 0,0 1 1 0,2 1 5 6,-5-4 3 1,3 7-4 0,0-3-1 1,-3-1-2-3,-3 6 0 6,3-2 0 31,0 2 0-42,0-2-2 0,0 4 1 0,6 1-2 0,-6-3 2 0,5 5-6 0,0 0-3 4,1 5 1 5,2-5 0-5,0 7 1 6,0-7 0-6,0 7-3 3,0-3 0-1,0 3-5 0,0 0-2 0,0 0-9 1,0 0 0 3,0 0-6-7,0 0-1 6,0 0-6-5,5 3 0 5,6-3-32-5,-1 7-13 4</inkml:trace>
    </iact:actionData>
  </iact:action>
  <iact:action type="add" startTime="50913">
    <iact:property name="dataType"/>
    <iact:actionData xml:id="d5">
      <inkml:trace xmlns:inkml="http://www.w3.org/2003/InkML" xml:id="stk5" contextRef="#ctx0" brushRef="#br0">4525 11525 172 0,'2'-7'66'1,"-2"7"-52"0,0 0 1 1,0 0-1 5,0-3-8 2,0-2-1-2,0 5-2 1,0-2-3 0,0-3 1 0,0 3 12-7,0 2 6 5,0-5-1 1,0 5 0 0,0 0-8 1,0 0-2-1,0 0-2 1,0 0-1-1,-2 0 3 1,-1 0 5-1,3 0 2 2,-5 5 0-2,2-5-1 0,-2 0 1 0,-3 2-10 2,3 3-3-3,-9-3 0 2,4 6 1-1,-6-4-1 2,0-1-2-3,0 4 1 3,-2-3-1-1,-1-1 0 1,1 4 0-4,2 0 6 6,0-5 4-6,0 3-5 1,-3 4-1 2,1-2 0 0,-1 0 0 0,-2 0-2-1,3 3-2 1,-6 2 1 28,3-5 1-35,-3 0-1 0,-5 2-1 0,0-2 1 0,2 0 1 2,-7 0 1 6,5 0 1-2,2 3-5 1,1-6-1-1,-1-1 3 5,1 4 1-7,2-2 2 5,3-3 0-7,2 5 0 28,-4-7 2-30,1 0 1 0,4 7 3 0,-1-5-7 3,1 3-2 7,-14-3-1-7,3 3 2 6,0-5-1-5,-6 3-1 4,6 1 1 0,-2-1-1 0,1-3 0-7,1 0 2 5,3 0-3 27,-11 0 0-33,5 0 3 0,-2 4 1 0,-6-4-1 14,-2 0 1-14,-3-4-2 2,5 4-1 5,-2 0-2 5,2 0 1-12,0-3 1 5,1-1 2 2,-6 1 1-2,0 3 1 29,-8-7 0-34,5 0 0 0,-5 0-5 0,8 0-1 5,-8 0 1-4,6 0 2 6,-4-3 0-1,4-4 2 0,2 5-2 4,0-3 2-7,2 5-2 4,6-2 2 31,3-5 0-38,2 4 1 0,-2-4-2 0,2 0-2 0,3 0-2 1,3 0 1 7,4 0 1-3,4 7 0 5,2-3 0-6,0-2 0 4,6 8 2-4,2-1 1 43,0-2-6-47,5 0-2 0,-5 4-12 0,5-1-1 0,-2 1-33 0,10-1-12 0,6-3-82 12</inkml:trace>
    </iact:actionData>
  </iact:action>
  <iact:action type="add" startTime="52368">
    <iact:property name="dataType"/>
    <iact:actionData xml:id="d6">
      <inkml:trace xmlns:inkml="http://www.w3.org/2003/InkML" xml:id="stk6" contextRef="#ctx0" brushRef="#br0">4472 12357 208 0,'5'0'79'1,"-5"0"-61"0,-8 0-3 3,8 0-4 3,0 7-10 0,0-4-1 1,-8 1-2 0,3 3 0 2,0-4 2-5,-1 4 0-4,1 0 0 10,0-2 2-8,2 4 3 4,-5-2 7 1,3 0 4-1,-6 3 1 2,1 4 1-3,-1-3-3 5,-5-1-1-7,0-3-8 4,3 7-2 1,-5-5-2-3,2-2-2 1,0 0 3 2,0 5 0-1,0-7 1-1,0 2 0 1,-2 0 4-2,-1 0 3 3,1 5-2-2,-9-5 2 4,-5 0-2-8,1-5 0 4,-4 1-1 12,1 1 0-18,-1-4-2 4,4 3-1 19,-4 1-3-23,4-1 1 0,-1 2-4 4,0-3 0-1,0 5 3 9,6 0 1-7,-1 0 1 1,-2-2 0 0,-2-3 2 38,4 5 1-44,1-4-3 0,-1 1-1 0,6-4-1 0,0 3 1 0,0 1-2 0,-1-1-1 7,4-3-6-2,-1 4-4 2,1-1 3-1,-1-3 4 1,-2 0 13 2,3 0 6-5,-1 0-6 32,-2 4-3-36,2-4-2 0,-7 0-1 0,2 0-2 0,-5 0 1 5,0 0-2 0,-5 0-1 3,-1 0 1-4,-2 0-1 3,0-4 0-1,0 4 2 5,0 0-1-8,3 0-1 3,5 0 1 31,-6 0-1-37,3-3 2 0,1 3 3 0,4 0 2 0,-5-4 1 2,9 4-7 7,-4-3 0-5,1-1-3 7,2 1 0-8,3-1 2 4,-6 1 2-1,1-4-1 0,-3 0-1 0,2 0-2 30,3 0 1-36,3 0-1 0,-3 0 0 0,3-3 2 0,3 6 0 3,2 1 4 11,0-4-4-7,8 7 0-1,-5-2 0 3,8-3 2-5,-1 5-6 5,-2-2-1-5,8-3-18 3,-5 3-5 18,2-10-26-25,11-7-10 0,-5-9-79 9</inkml:trace>
    </iact:actionData>
  </iact:action>
  <iact:action type="add" startTime="70745">
    <iact:property name="dataType"/>
    <iact:actionData xml:id="d7">
      <inkml:trace xmlns:inkml="http://www.w3.org/2003/InkML" xml:id="stk7" contextRef="#ctx0" brushRef="#br0">11981 9135 156 0,'8'-14'60'1,"-3"7"-47"0,1-3 15 2,-1 3 4 4,0 0-12 2,3 0-1-3,-3-2-9 2,1-6-4-1,-1 6-3 1,-2-5-3-7,-3-5 1 5,2-2 10 4,1 4 5-5,-3 1 9 3,3 2 5 0,-1 0-1 0,-2 4 2-1,0 3-4 0,0 0-2 1,3 3-2 0,-3 4-3-1,0-3-6 0,-3 10-4 8,-2 7-3-7,-3 3-2-1,3 4 1 1,-1 3-1-1,-2 6 0 2,1 5 1-2,1 8 1 1,-2 4 1 0,3 2 2-2,2 3-1 4,1-5 0-5,2 5-1 6,2-1 0-7,4-1 0 3,-1 2 0 16,0-1 2-22,1-4 1 3,-1 3-3 1,0-6-3 4,0-1-2-5,-2-6 0 7,0 6 0-7,-3-3 1 3,2-3-2 0,-2-1 1 1,0-6-4-1,3 8 0 1,-3-5 3 22,0 0 1-29,-3-3 3 0,3-1 1 0,0-1-1 5,-2-5-1 1,-1 1-3 0,3 2-2 0,-3-3 1 1,3 1 1 0,0 4-3-1,3 3 0 1,-3-3 1-2,3 0 0 2,-1 0 0 16,1-2 0-23,0 2 2 0,-1-4 1 2,-2 4-1 6,6-4-2-3,-4-3-2 3,1-5 1-2,0 5 1 3,-1-6 2-5,1 1-3 6,-1-2 0-7,-2 0 1 4,3-7 0 15,2 5 0-22,1-3 2 4,-1-1-3-4,3-1 0 10,2 0-4-7,-2 0 1 6,-2-5-3-6,-1 5 2 4,0-7 1-1,-2 5-1 0,2-5-1 1,1 2 1-1,-1-2 1 3,-3 0-1 10,1 5 1-19,0-3 0 0,-1-2 0 14,4 0 3-14,-1 0-2 7,-5 0-1-3,8-2 3 16,3-3 0-17,-1-2 1 3,1-2 4-1,-1-3 2 1,1-5 0 14,-1 3-1-20,1-7-10 2,0 5-2 4,-3-5 8-1,-1 6 4 1,-1-1-9 1,-1 2-2-1,0 0 1 3,-2 7 2-3,0-3 0 2,-1 3 1-5,-2 3 2 13,0 4-5-2,0 4 1-13,-2 10 0 2,-1 3 2 3,-2 6 1 1,-1 6 1 5,-2 1 2-10,1 3 1 4,-4-7-4 1,0 2 1-1,1-4-2 0,-1-3 0 0,1 0 2 22,2 0 0-28,-3-4 2 0,3 4-1 7,0-7 2-1,-2-5-7 0,-1-2 1 0,0 0-1 1,-2-7-1 0,0 0 4-1,0 0 2 2,-3-7-5-3,3 0 1 27,-3 0-1-32,3-7 2 0,-1-2-1 0,-2 2 1 1,3-8 0 5,0 6 0 0,0-5 0 1,0 4 0-1,-1-4 0 6,1 5 0-6,0-5 0 1,0-1-2-2,2 8-2-2,0-2-1 31,1 2 1-34,2 0 2 0,3 6 2 0,-1 1 1 3,4 5 1 1,-1-3 0 5,3 5 0-7,0 0 2 9,0 0 1-7,0 0 3 0,0 0-3 3,0 0-2 0,0 0 0 0,0 0-1-1,0 0 0 1,0 0 0-1,0 0-3 1,0 0 2-2,3 7-1 3,-3-7-2-2,0 0-4 1,0 0-2 0,0 0-4-2,0 0-1 3,5 0-17-3,-2-2-6 23,2-3-44-28,3-4-18 0,0-5-20 6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21T16:11:47.4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223">
    <iact:property name="dataType"/>
    <iact:actionData xml:id="d0">
      <inkml:trace xmlns:inkml="http://www.w3.org/2003/InkML" xml:id="stk0" contextRef="#ctx0" brushRef="#br0">7779 4877 100 0,'0'-5'38'0,"0"5"-29"0,0 5 10 6,0-5 5 1,0 0-4 1,0 0-2-1,0 0-8 1,0 0-2 1,0 3-4-2,0 4 6-6,-2-7 5 5,-4 7 2 2,1-7-1-1,-3 0-4 1,3 7 0-1,-3-3-3 1,3-1 0-1,-1 1-5 1,1-1-1-1,0 4 1 3,-1-5 2-5,1 5 3 4,2-2 2-3,-2 2 1 2,-3-5 0 0,3 5 0 0,0-2 2-1,-1 5-5 0,-2-6-1 3,0-1-2-5,1 1-1 2,-1-1-1 0,0-3 2 1,-6-3 1 19,6-1 3-26,-2 4-5 0,-1-3-1 2,1-4-2 8,-1 2-2-7,1-2-2 5,-1 5 1-5,0-3 5 5,3-2 2-3,-2 0 0 2,-1-2 1-2,1 2-6 3,-1-3-1 20,-2-1 0-28,2 4 0 0,1-8 0 0,-1 6 2 5,1 2-1 2,-1-2-1-2,0-3 7 2,1-2 5-1,-3 4-4 2,-1-4 0-3,1 0-4 3,0-2-1-3,0 1-6 2,2 1 0 18,0 0 5-25,4-2 6 0,-1 2 2 1,0 0 2 7,0-3-4-3,2-4-3 2,1 0-5-1,-3-5 0 3,0 0 0-5,-2 2 0 6,-1 3 0-7,1-7 2 3,-1 5-1 22,6 1 2-28,-1 4-4 0,1-1-2 1,2-5 4 8,6 8 1-2,0-3 2-3,-1-2 0 0,1 2 0 2,2-2 2 0,3 0-5 3,-2-10-3 36,-1-4-2-45,0 7 3 0,3 4 0 0,0-4 1 0,0 4 0 0,2 3 0 4,-2-2 0-2,3 1 0 3,0-1-3 5,-1 6 2 1,1-1 1 0,2-4 0-11,0 4-3 3,0-1 2 1,1-2-6 26,-1 4-3-30,3 1-3 0,2-3 0 0,1 7 5 11,-1-2 4-11,1 7 5 6,2-5 4 7,3 12-7 0,0-2 0-11,-1 4-2-2,4 3 2 8,-1-3 1-6,4 3 1 24,-4-3 0-26,0 10 0 0,-2-10 0 4,0 5 0 25,-3 1 0-29,0-1 0 0,-2 2-3 0,2-2 0 0,-2 7 4 12,-1-4 1-8,1 4-3 4,-3 7 1-4,-1-9 0 1,1-1 0 24,-2 8 0-29,-1-2 2 0,0-1-1 0,0 5-1 8,-2 5-2-5,2 0-1 2,0 0 4 1,-2 0 1 1,-1 2-3 0,1-4 1-1,0 4 2 2,-3-7 1 31,-6 2 1-39,1 1 0 0,-6 2 2 0,3 0 3 0,-2 7-2 0,-1-3-2 6,3 6-2 0,0-4 0 1,0 4-2-1,3-6 2 2,-1-1-2-3,-2-1 2 4,0-5 2-5,-2 1 2 2,-1-3 3 17,-5 0 4-23,0-4-6 0,0 4-2 3,-3-5-1 6,-2 5-1-5,3 1 0 5,-1-6 2-5,0 3-3 6,1 0 0-7,-1 2-3 4,1-2-1-1,-1-3-1 26,1 1 0-32,-1 1 2 0,0-1 2 0,1-3-3 2,-1 0 0 9,1 0 1-8,-1-4 0 3,3 4 0 0,0-5 0-1,0-2-3 3,0 5 2-3,3-5-10 2,0-2-5-1,-1-1-17 28,4 4-6-34,-1-8-34 0,3 7-14 0</inkml:trace>
    </iact:actionData>
  </iact:action>
  <iact:action type="add" startTime="15921">
    <iact:property name="dataType"/>
    <iact:actionData xml:id="d1">
      <inkml:trace xmlns:inkml="http://www.w3.org/2003/InkML" xml:id="stk1" contextRef="#ctx0" brushRef="#br0">4757 8704 232 0,'0'3'88'1,"8"-3"-69"-1,-8 0-5 4,0 0-5 3,0 0-4 1,0 0 4 0,0 0 0-1,0 0 2 2,3-3-6-2,0-1 4-6,2 1 1 5,3-2-3 2,-3-2 1-1,3 0-1 1,0-2 1-1,-3 2-7 1,1-7 0-1,-1 4 8 3,3-4 3-5,-5-7 3 3,2 0 1-1,5-3-2 5,-10 3 1-6,0-2-4-1,0-6-1 8,0 6-6-10,0-5-1 9,-13 4-3-7,3-4-3 5,-1-3 2-7,-5 8 0 7,3-5-4-5,-6-1-1 33,-4 1 0-37,1-2 2 0,-1-1 4 0,-6 0 4 0,-3-4-3 6,0 5-1-4,-10 1-2 8,-6 1 0-7,3 5 2 5,-5-8 0-1,2 10-3-2,-2 0 2 2,0 4 1-1,-14 1 2 26,-5-3-3-32,3 2 0 0,3 3-1 0,-1 5-2 1,3-3 3 5,-13-2 0-1,-3 5 1 2,3-5 0-1,3 7 2 3,0-8 1-3,-9 8-4 3,3 5 1-6,-2-5 0 20,5 7 2-23,3 0-3 0,-1 0 0 23,-10 2 1-23,3 3 0 0,-3-3 0 0,2 5 0 7,1 0 0-2,-6 5 0 5,6-5 0-7,5 3 0 4,10 4-3-1,-2 0 0 0,0 2 4 20,-3-2 1-26,3 3 0 0,-5 4-2 2,10 3 1 7,5 2-1-6,3-3 0 7,6 8 0-8,2 4-3 6,0-2 2-1,-3 2-1-1,6-4 0 0,-1 4 2 0,12-4 0 28,-1 4 0-34,11-5 2 0,-3 1-1 0,11 4-1 6,-1-6-2-6,12 1-1 6,-1 5 2 0,-2-4 2 2,5-3-2 0,5-4 0-4,-2 4 1 5,-1-5 0-5,4-1 0 3,-4-1 0 20,4-2 0-27,4 2 0 0,1 0-3 3,5 2 2 0,2 3 3 3,9-2 1 1,-1-3-4-2,-7-4 1 5,2-1 0-5,3 5 2 1,-3-7-1-1,3 3-1 1,2 2 1 31,0-3 1-37,1-2-3 0,2 3 0 0,5 1 1 1,11-6 0 3,0 2 0 4,0-2 0-5,3-3 0 4,5-1 2-1,-8-1-1 0,8 0 2 0,10 0-4 2,3 0 0 22,-2-5-1-30,-3-2-2 0,0 0 3 0,2-2 2 5,9 2-2-1,2 0 0 2,-3-5 3 1,-7 5 1 0,2 0-1 2,11 5-2-3,-1-5-2 1,1 0-1-3,-6 2 2 30,1-2 0-34,-9 0 1 0,12 7 0 0,4-7 2 0,-8 0 1 6,-2 0-4-1,0 0 1 2,2 0 0-1,3-2 2 4,1-3 1 9,-7-4 1-19,-4-3-5 0,-3 3 1 4,2-1 0 35,1-2 0-39,7 5 0 0,1-2 2 0,-9-1-3 0,-7 3 0 5,-1 3 3 12,-2-3 1-17,-3 4-4 0,6-1 1 23,-8-3 0-23,-3-1 0 0,-3 6 0 4,-10-5 2 10,-1 5 1-14,-12-3 1 22,-1 3 4-22,-2-3 5 0,-8 3-7 1,3-3-1 3,-8 5-10 2,-1-2-2 6,-2 2-25-11,0-5-9 8,0-2-56-2</inkml:trace>
    </iact:actionData>
  </iact:action>
  <iact:action type="add" startTime="23848">
    <iact:property name="dataType"/>
    <iact:actionData xml:id="d2">
      <inkml:trace xmlns:inkml="http://www.w3.org/2003/InkML" xml:id="stk2" contextRef="#ctx0" brushRef="#br0">13852 6978 116 0,'-8'-14'44'1,"8"7"-35"-1,-3-8 5 4,3 8 1 4,3-2-9-1,-1-3-1 0,1-2-1 1,0 0 2 0,-1 2-3 0,1-2 7-7,-3 0 5 5,0 0-1 2,-3 0 0 0,1 4 0-2,-1-1 4 2,0 4 1 0,1 4 3 0,-1-4-1-1,3 7-1 0,0-5 1 1,0 3-1 0,0 2-5 0,0-5 1-1,3 3-7 1,-3 2-1-2,0 0-4 2,0 0-3-2,0 2 0 3,0 3 1-2,0 2 3 2,0 7 2-4,-3 0-1 4,3 3-1-2,3-3 1 2,-1 7 1-2,-2-2-3 5,3 2-1-8,0 0-1 3,-3-4-2 1,0 4 3 1,0-2 0-3,0-3 1 36,0 1 0-41,0-3 0 0,-3 2 2 0,0 3-3 0,3-3 0 0,0 6-3 3,0-6-1 4,0 5 1 1,-2 3 0-3,-1 4 4 3,1 0 2-4,-1 3-2 7,-2-3-1-9,2 3 1 5,-2-3 0 16,2-5 0-23,0 1 0 3,1 2-2-3,-1-3 1 10,3 1-2-7,-3-3 2 7,1 10-2-6,-3-3 2 1,-1 2-4 2,1 13-2-1,0-6 4 1,-3 1 3-1,2-7-3 25,-2 4-1-31,3-7 0 0,0-2 2 0,2 0-1 8,1-3-1-7,2-1 3 5,-3-1 0 0,0-2-1 2,-2 2-2-2,0-7 1 0,-3 7 1 2,5 0 1-3,-2 0 3 1,0-4 1 20,2 4 1-26,0-7-4 0,3 3-3 2,0-3 2 6,0 0 0-4,-2-5-1 3,-1 5-2-1,0-7-2 5,1 3 1-4,-1 2 1 2,3-5 2-9,0 0-1 6,-3-5 2 34,3 5 0-40,0-7 1 0,0 0 0 0,0 7 0 0,0-7-5 0,0 0 1 9,0 0 0-6,0 0 2 3,0 0-1 1,0 0 2-1,0 0-2 0,0 0-1 1,0 0 1 1,0 0-1-3,0 0 0 2,0 0 2-1,-2-5-3 6,2 3 0-12,0 2-8 8,-3-7-4-2,0 0-9 0,1 0-1 1,-4-7 1 0,1-3 3 0,-3-4 6-2,0 5 4 29,-2-6 2-34,-1 6 5 0,1-3-1 0,-1 3 1 3,0 2 0 4,3 7 0-4,1-8 6 3,1 8 5 0,1 0-7 3,0 5-1-4,2-5 5 5,0 5 6-8,1-3-6 34,-1 5-3-36,3-2-2 0,0 2-1 0,0 0 2 0,0 0 3 6,0 0 0-2,3 2 2 4,2 5-4-3,0 7 0 3,3 0 1-2,0 3 0 1,3-1 2-1,-1 5 3 33,4 5-4-39,4 0-3 0,3 0-1 0,0-3 1 0,-2-1-3 5,-3-6 0-5,0 1 1 8,-6-6 0-3,1-1 0 1,-3-3 0 1,-3 0 4-1,0-5 5 2,-2 3 6-3,2-5 3 2,1 0-7 14,2 0-2-21,0-7-3 0,-1 4-1 5,1-1 1 2,0-3 1 0,3 0 3 1,-3-3 4-2,0-4-6 7,0 5 0-13,0-3-6 9,-3-2-2 25,0 4-11-34,1-4-3 0,-1 0-2 0,3 0 0 0,0-2-11 0,0 1-3 10,0 1-15-7,2 5-4 7,-5-3-34-7,1 3-11 8,-1 2-37-2</inkml:trace>
    </iact:actionData>
  </iact:action>
  <iact:action type="add" startTime="31295">
    <iact:property name="dataType"/>
    <iact:actionData xml:id="d3">
      <inkml:trace xmlns:inkml="http://www.w3.org/2003/InkML" xml:id="stk3" contextRef="#ctx0" brushRef="#br0">1929 9480 252 0,'-5'0'96'1,"2"0"-75"0,6 0-1 2,-3 0-4 5,0 0-10 0,0 0-1-1,0 0-2 1,-3 0-3-1,3 0 1 2,-5 0-1-8,-1 0 0 4,1 0 0 3,-3-2 2-1,3-3 1 1,-8 5 1-1,-1 0 6 1,-1 0 4-1,-1 0-3 1,-5-2 1 0,2 2-3-1,-5 0 2 0,3-5-2 1,-5 5 0-1,-1 0-3 1,-7-2-1 14,-1-3-6-21,-2-2 1 0,0 5 0 8,3-5 0-5,5 7 0 8,2-5 2-9,6 3-1 5,-3 2-1 0,6-5-2-1,-1 5 1 1,3 0 1-1,3 0 0 24,-5 0 0-30,2 0 0 0,8 0-3 0,-3 0 2 4,3 0 1 1,0 5 2 1,6-5-1 1,-4 0 2 0,4 0-11 0,2 0-4-2,0 0-67 3,0 0-28-4,0-5-9 11</inkml:trace>
    </iact:actionData>
  </iact:action>
  <iact:action type="add" startTime="44235">
    <iact:property name="dataType"/>
    <iact:actionData xml:id="d4">
      <inkml:trace xmlns:inkml="http://www.w3.org/2003/InkML" xml:id="stk4" contextRef="#ctx0" brushRef="#br0">3093 11957 140 0,'3'0'55'1,"-3"0"-43"0,5 3 5 3,-5-3 2 3,0 0-2 1,0 0-1 0</inkml:trace>
    </iact:actionData>
  </iact:action>
  <iact:action type="add" startTime="44289">
    <iact:property name="dataType"/>
    <iact:actionData xml:id="d5">
      <inkml:trace xmlns:inkml="http://www.w3.org/2003/InkML" xml:id="stk5" contextRef="#ctx0" brushRef="#br0">3101 11960 301 0,'0'0'20'1,"0"0"-1"4,0 0 2 1,0 0 3 2,0 0-6-1,0 0 0 1,0 0-7-1,-8 4-1 0,0-1-9 25,0 1 0-31,-2-1 1 0,-1 4 3 0,1-5 0 2,-4 3 0 5,1 2 1 0,0-5 3-1,-6 5-2 1,1-2-2-1,-1-3-2 1,-2 3 0 1,3-2-2-3,-14-3 2 30,3 4-2-35,0-1-1 0,2-3 3 0,-5 7 2 0,1-7 0 4,4 2 2 2,-5-2-4 2,3 0 0-3,0-2-1 3,3 2 1-3,-3-3-4 6,-6-1 0-9,9 1 1 5,-9-1 0 17,6-4-3-24,0 8 2 0,-3-2 1 2,6-3 2 5,5 5-1 0,-6 0 2 1,9 0-2-4,-6 0-1 3,3 0 1-1,2 0-1 0,-4-2 2 1,1 2 1-1,4-5 1 22,-9 5 0-28,9-2-2 0,-9-3 1 1,9 5-2 3,-9-2 2 2,4 2 4 1,1 0 4 0,4 0-4-1,-1 0 1 1,4 0-3-1,-4 0 0 2,8 0-3-3,-4 0 1 29,4 0-2-34,3 0 2 0,-3 0-4 0,6 0 0 1,2 0 1 3,-2 0 2 2,3 0-1 1,2 0 2-1,-3 0-4 2,-2 0 0-3,2 0 1 5,3 0 2-7,-5 2-3 4,2-2 0 0,3 5 1 12,-5-5 0-19,5 0 0 0,0 0 2 7,0 0-1-1,0 0 2 3,0 0-2-5,0 0 2 3,0 0-11 1,0 0-2-3,0-5-33 3,5 3-14-3,-2-12-96 8</inkml:trace>
    </iact:actionData>
  </iact:action>
  <iact:action type="add" startTime="49895">
    <iact:property name="dataType"/>
    <iact:actionData xml:id="d6">
      <inkml:trace xmlns:inkml="http://www.w3.org/2003/InkML" xml:id="stk6" contextRef="#ctx0" brushRef="#br0">3059 11988 184 0,'0'0'71'0,"0"7"-55"1,0-7 2 4,0 0-3 3,-3 2-6 0,3 3 0-2,-8-3-5 2,6-2-1-1,-6 0-1 3,0 5-2-9,-3-3 1 3,3 3-1 6,-2-2 0-5,-4 4 4 4,4 0 2-2,-1 0 4 0,-5 0 4 1,3 2-2 0,-5-2 1-2,-9 7-3 2,-5-2 1 1,1-2-6-2,-4-1-1 21,1-2-2-27,-3 5 1 0,0-3-4 0,0-2 0 5,-3 3 3 2,-5 1 3 3,-5-4-2-4,-3-4-2 0,0-3 2 4,0 0 2-9,5 0 0 10,3 0 0-5,0 0-1-5,-5-7 0 30,2 4-2-31,-4-8 1 0,4 1-2 0,3-4-1 5,0 0 1-2,3-2 1 7,5-1-1-7,0-9-1 5,2 3 3-2,1-6 0-1,-6 6 1 2,8-5 2-1,1 4-1 11,4-4 0-17,3 4-1 26,6-4 2-26,4 0-3 0,-1-3 0 0,7-6-1 4,-3 1-2 2,6 4 3 1,2-6 0-1,3 3-4 1,0-1 1 0,8 6 0-1,3-1 0 25,5 1-3-31,5-6 2 0,3 6 3 0,-3-6 1 1,3 1-4 6,2-2-1-1,0 1 1 1,4-1 0-1,-4 6 3 2,6 0 1-3,7 1 1 5,9-3 0-7,0 7-5 4,5-5-1 18,0-1 1-25,7 6 0 0,4 0-2 2,2 2 2 7,3 8-1-6,-6 4-2 6,1 3 0-5,-3 2 0 6,2 7 3-7,1 2 0 3,-1 5-2 1,-10 5 2-1,3-3 1 22,-11 5 2-28,-6 0-1 0,1 8 2 0,-3 8-2 11,0 8 2-9,-2 6-2 4,-6 8 2 0,0 5-4 1,-5-10 0-2,-6-3 1 3,1-1 0-1,-9 1-3-2,1 8 0 36,-6 0 6-41,-5 7 3 0,-8-5 1 0,0 2 3 0,-5-4-3-1,-3-7 1 6,-2 4 1 2,-1-2 2-1,-7-2 3 2,2 4 4-2,3-4-8 3,-6-7-1-5,3-1-1 2,3-9 0 20,-8-4-4-26,5-5-1 0,3-3-1 2,3-6-2 5,10-3-17-3,0 0-9 5,0-7-48-5,8 7-22 6,16-7-47 0</inkml:trace>
    </iact:actionData>
  </iact:action>
  <iact:action type="add" startTime="53273">
    <iact:property name="dataType"/>
    <iact:actionData xml:id="d7">
      <inkml:trace xmlns:inkml="http://www.w3.org/2003/InkML" xml:id="stk7" contextRef="#ctx0" brushRef="#br0">3924 11082 128 0,'-5'0'49'0,"5"5"-38"0,-8-5 8 6,8 0 1 1,-8 2-6 1,3-2 2-1,-1 0 4 1,-2 0 4 0,0 0-12-1,0-2 4-6,-2-3 4 5,2 5 2 2,0-2 4 1,0 2-16-3,3 0-6 1,-3-5 1 2,-3 5 1-3,-2 0 2 3,2 0 2-1,1 0-1 0,-6 0 0-2,5 0-3 2,1-2 1 0,-6-3-2 0,0 5 2 1,-2 0-4-4,-4 0 0 2,-9-2-1 1,1 2 1 29,1-5-4-36,-5 3 0 0,5 2 5 0,-6 0 2 0,6 0 2 3,-5 0 2 4,5 0-1-1,-6 0 0 3,-7 0-1-5,2 0 0 28,-5 0-7-32,0 0 0 0,1 0 3 0,1 0 2 1,1 0-5 6,2 2 0-2,-5 3 1 4,-8-5 1-4,6 0-1 5,-6 0 1-6,2 2 0 1,-4 3 1 1,2-3-2 1,-5-2 1 8,-6 5-2-15,1-3 2 24,2-2 0-24,5 0 1 0,3 7 0 1,-2-7 2 4,5 5-3 2,-3-3 0-1,5-2 3 1,-5 5 1 0,8-5-3 0,5 0-1-2,-2 0-1 27,5-5-2-32,8 5 1 0,-3-2 1 0,11-3-1 2,-5-2 2 3,7 0 2 2,0 0 4 0,1-2-2 2,2-1 1-3,-2-8-5-1,7-4-2 4,-5-8 0-5,6-3 1 31,2-2-3-35,2-3 0 0,1-4 1 0,0 4 0 0,-3-4 0 3,5-3 2 3,3-7-12 2,0-7-6-2,0 1-9 4,0-1-2-7,3-2 5 5,2 9 6-4,-2 7 9 36,5 1 6-40,-8-1 6 0,2 2 2 0,4 8-6 0,-6-2 0 1,8 8-1 4,-6 6 0 5,6 6-3-6,-5-6 2 3,2 4-1 0,3 10-2-2,-5-3 0 4,5 5 3-5,-1 2 4 34,1 0 3-38,-2 3-7 0,10-3-1 0,-1 5 4 0,4 5 4 2,7-3-3 5,12-2-2 2,6 5-3-1,4-5 1-4,2 2-1 1,1-2-2 2,7 3 0-3,-3 1 0 2,9 4 7 20,10-6 3-26,-3 5-3 0,6 0-2 2,-3-7 2 4,19 0 0-1,2 0-4 4,-2 0 1-4,5-2-2 4,10-3-2-5,-2 5 0 7,-5 0 0-9,-4 0 3 4,4 5 0 29,-3-3-4-35,-16 3 1 0,-3-3 2 0,-10-2 3 3,0 0 2-1,5 0 1 7,-5 0 4-5,-6 0 5 1,-10 0-5 2,-8 5-2 0,-8-3-3-1,-10 3-3 0,-1 4-2 25,-5-2 1-31,-2 7 1 0,-1 3 0 0,-2 11 0 2,3 3 2 5,-3 6-1 1,-3 6-1-1,0 4-2-2,-2 4 1 3,-1 1 1-3,-2 0 0 4,0-3 0-5,0-4 0 30,-3-7 0-34,-2-3 2 0,0 3-3 0,-1-8 0 0,-2 5 1 5,0-6 0 0,-2-6 0 3,-1 1 0-2,0 2 2 4,1-8 1-7,-1 4-1 5,-5-1-2-3,0 2 3 35,0-9 0-40,-2 3 1 0,-1-3 0 0,-7 5 4 0,-4-10 5 3,-1 1-5 0,-12 1 0 7,-7 3-2-7,-11-4 1 4,3-3-6-1,-3 5-1 0,-3-3 2 2,3 1 1-3,3 1-1 33,2-1-2-38,3 1-13 0,3-6-6 0,10 0-26 3,1-3-8-3,12 3-110 12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21T16:12:50.0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623">
    <iact:property name="dataType"/>
    <iact:actionData xml:id="d0">
      <inkml:trace xmlns:inkml="http://www.w3.org/2003/InkML" xml:id="stk0" contextRef="#ctx0" brushRef="#br0">7075 5075 136 0,'-2'0'52'1,"2"0"-41"0,0 2 11 2,0-2 3 4,0 0-5 1,0 0 0-1,0 0-5 1,0 0 1-1,0 0-9 3,-3 0 2-9,0 0 4 3,1 0-1 5,-1 0 1-3,-7 0-3 2,-1 0 1-1,-2 5-2 2,-3-3 2-3,-3-2 0 3,-2 7 3-1,-3-7-1-1,-7 3 0 0,4-3 1 0,-2 4 2 1,0-4-3 22,-3 0 0-29,0 0-5 0,-2 0 0 0,0 0-1 7,-1 3 1-5,-2 4-4 10,-2-3-1-9,-1-1 8 3,-5-3 2 1,3 0-4-1,-3 0-1 1,2 0 0-1,1 0 0 35,0 0-4-41,-1 4-3 0,-4-4 4 0,-1 0 1 0,0-4 0 0,3 4-1 4,0-3-6 2,0-1 1 2,3 4 2 0,-8 0 3-3,-1 0-2 4,-7 0 0-6,3 0-1 38,2 0 1-41,5 0 0 0,3 0 3 0,0 0-1 0,0 0 2 1,3 4-4 3,-6-1-2 4,-5-3 2-2,-2 0 0 3,-1 0-1-6,1 0-2 5,-1 0 1-3,-2 0-1 0,-3 0-3 31,0 0 2-36,3 0 1 0,-6 0 2 0,1 0-1 2,-1 4-1 1,-4-4 1 7,-1 0 1-9,0-4-1 10,3 4 2-8,0 0 0 3,-3 0 3 2,-5-3-3-3,-3-1-2 29,6 1 0-34,2-1-1 0,3 4-3 0,-6 0 2 5,1-3 1-3,-1-1 2 4,1 1-1 0,5 3 2 0,5 3 0 1,0 1 1-1,-2-4 0 3,7 0 2-5,0 3 1 30,4-3 3-34,7 0-3 0,8 0-2 0,2 0 0 1,-2 0-1 5,5 0-5-1,6 0 1 2,2 0 0-1,8 0 0 2,0 4 0-2,6-4 2 2,2 0-3-2,0 0 0 37,5 0 1-43,1 0 0 0,-6 0 0 0,8 0 2 0,-6 0-1 0,4 3-1 0,2-3-2 10,0 0 1-7,0 0 1 9,0 0 2-10,-6 0-1 5,6 0-1-1,0 0 1 0,0 0-1 0,0 0 2 1,0 0 1-1,0 0-4 1,0 0-1 3,0 0-2-7,0 0 0 8,0 0 3-6,0 0 0-1,0 0-32 3,6-3-13-2,20-4-107 9,14 0-30 29</inkml:trace>
    </iact:actionData>
  </iact:action>
  <iact:action type="add" startTime="11513">
    <iact:property name="dataType"/>
    <iact:actionData xml:id="d1">
      <inkml:trace xmlns:inkml="http://www.w3.org/2003/InkML" xml:id="stk1" contextRef="#ctx0" brushRef="#br0">18339 5303 204 0,'3'-5'77'0,"-3"5"-60"1,0-2-1 4,0 2-4 3,0 0-4 0,0 0 0 1,0 0 0-3,0 0 2 3,0 0-5-3,0 0-1-5,0 0 0 5,-3-5-5 2,1 5 1-1,-6-2 2 1,0-3 1-1,-3 5 1 1,-5-2 2-1,-2-3-1 1,-6 5 0-1,-5-2 3 1,0-3 3 2,0 5-6 3,-3-2-1-12,-5-3 0 8,3 3 2 44,-6 2 3-52,-2-7 2 0,-9 7-5 0,1-5-4 0,0 5 1 0,-1 0 0 0,4 5 1 0,2-3 0 3,-3 3 2 4,1-3 3 0,-9-2-2 1,-2 0 1-3,-3 0-3 30,5 5 0-35,3-3-3 0,3 3 1 0,-3-3-2 5,-2 5-1-5,-1-2 1 5,3 2 1 2,0 0 3 0,3-2 4 0,2 6 2 0,1-1 1 3,-1-3-6-7,3 0-2 43,-5 5 4-46,2-3 3 0,3-2 2 0,3 0 3 0,2-4-7 0,3 4-1 0,0-3-4 5,0-1-1 2,-3 4-1 2,-7 0 1-6,-6 0-2 4,0-5 2-1,11 3-4 41,-17-3 0-47,4 3 3 0,-6-3 1 0,-3-2-1 0,4 5-2 0,-1-3 1 2,0-2 1 7,3 0-1-7,-6 0-1 3,-5 0 3 3,-2 0 0-2,5 0-4 3,5-2 1-6,3-3 2 23,5 5 3-26,5 0 0 0,3 0 2 23,3 0-2-23,-3 0 0 0,0 0-3 0,5-2 1 7,3-3-2-3,3 3 2 3,2 2 0-1,3-7 1 2,0 4 2-4,2-1 1 40,6 1-3-44,3-1-3 0,2 4 4 0,5 0 1 0,3-3 0 0,0-1 1 1,3 4-2 7,0 0 2-3,2 0-4 4,0 0-2-5,3 0 0 3,0-3 1-1,0 3-1 1,3-4-1 0,0 4-8 20,2-7-3-27,3-1-29 0,3-6-12 3,2-2-63 0,3-5-29 6,5-12-6 0</inkml:trace>
    </iact:actionData>
  </iact:action>
  <iact:action type="add" startTime="16259">
    <iact:property name="dataType"/>
    <iact:actionData xml:id="d2">
      <inkml:trace xmlns:inkml="http://www.w3.org/2003/InkML" xml:id="stk2" contextRef="#ctx0" brushRef="#br0">6573 6331 240 0,'0'0'90'0,"0"0"-70"1,-3 0 4 3,3 0-3 2,0 0-18 3,0 0-3-2,-3 5 3 0,1-3 3 1,-1-2-3 0,0 2-2-7,1 3 2 5,-1 2 4 1,-2-5 6 2,0 5-3-2,-3 0 2 1,0-2-3-1,0-2 2 1,-6 4 0-1,4-3 3 0,-9-1 8 8,1 4-3-7,2-7 1 0,3 2-13-1,0-2-5 0,-3 0 5 1,0-2 3-1,0 2-1 1,-3-7 0 1,-4 0-5 2,4 0-3-8,1-1 0 45,2 1-1-47,2-2 0 0,1 2 2 0,0 0 3 0,5 0 4 0,0-3 7 4,0-1 2-2,0 1-7 4,0-4-2 5,3 5-7-7,-6-5-4 5,3 0 1-6,-5-5 0 33,5 7 1-36,3-7 2 0,0-2-3 0,-1 4 0 0,1-4 3 4,2 0 3-1,-7-2 0 7,2-1 0-6,0 3-3 7,-3-3-2-8,3 1 1 3,1-3 1-1,-1 2-3 2,2-4 0 29,1 5 1-36,2-13 0 0,3 4 4 0,0-4 2 2,-2 1 0 1,2 4-1 2,0 3-6 1,2 5-1 1,1-1 1-1,2-2 0 1,3 3 1 1,0-1 0-4,0 3 0 33,3-10 0-37,-1 8 0 0,1-3 2 0,-1 3-1 0,4-1-1 3,2-4-4 4,-1 0 0-1,4 4-3 3,0 3 2-1,2 4 3-4,2 1 1 6,4 4-4-7,-9 3 1 41,9 2-3-44,-6 2 2 0,6 3 1 0,2 2-1 0,-3 2-1 0,-2 5 1 0,0 5 5 7,0 2 2-2,-6-5-3 5,1 8 1-6,-1 4-2 5,-2-5-2-2,-3 6 0 43,0-1 3-50,1 2 0 0,-4 6 3 0,1 1-3 0,-3 5 0 0,0 10 3 0,-3 0 1 0,0 6-1 5,1 1-2 2,-4-7-2 1,1-7 1-2,-3 4-1 1,0-4 0-2,0-1 2 39,0 6 2-44,-3-6 3 0,-2-2 2 0,0 3-3 0,-3-3-3 0,0-4 4 1,-5 0 1 6,-1-1 2 2,1-2 0 4,-3-4 2-13,0 4 4 12,0-7-8-12,1 0-1 42,1-4 1-42,1-1 3 0,3-2-9 0,-1-6-2 0,3-1 5 0,0 0 3 6,3-5-14 0,2-2-7-1,1-2-39 5,2-1-17-7</inkml:trace>
    </iact:actionData>
  </iact:action>
  <iact:action type="add" startTime="18617">
    <iact:property name="dataType"/>
    <iact:actionData xml:id="d3">
      <inkml:trace xmlns:inkml="http://www.w3.org/2003/InkML" xml:id="stk3" contextRef="#ctx0" brushRef="#br0">4271 8652 168 0,'0'0'66'0,"0"0"-52"1,0 0 14 6,0 0 3-4,0 0-5 5,-6-4 2-1,4 1-10 1,-1-4-3 1,3-4-8-3,0 1 8-5,3-4 5 5,-1-7-2 3,4-10 2-3,-1 3-2 2,0 5 0 0,3-6-5-1,-5 6-3 0,2 2-5 1,-5-3-2 1,-5 3-3 0,2 0-1-4,-7 4 1 8,2-4 0 16,-8 0 2-28,0 2 1 0,-5-2-6 0,-6 0 0 20,-7-7 1-20,-14-3 3 0,-7-4-5 0,2 4 1 7,-11 1-4-3,1 1 0 5,-9-1 1-5,1 6 4 3,-6-4-1 1,3 7 1-2,-8 4 2 40,-11-4 0-46,3 5 0 0,-5-3 0 0,-3 10 0 0,-2-6 2 0,7 1-1 0,3 0-1 4,3 7 1 3,-11 0 1-1,5-2-3 1,1 4 0 1,2 3 1-3,-6 4 2 38,4 3-3-43,-3-5 0 0,10 7 5 0,3 0 2 0,0 0 2 0,-3 0 0 2,8 0-7 5,-12 0 0-1,9 2 1 2,9-2 3-3,7 3 2 6,-5-3 1-8,11 0 2 3,13 0 1 27,0 0-3-33,8 3 0 0,5 4-7 0,3 7-3 4,0 0 1 0,-3 7 2 5,3-2 0-5,-8 9 2 5,3 3 0-7,5 0 1 5,0-3 2 0,-3 3 3-1,11-3 0 31,2 7 0-37,3-2-5 0,1 5-1 0,4 4 1 3,0-4 0-3,3-3-2 9,0-4-2-5,6-7 3 5,-3-1 2-4,2-2 0 1,3-4 0 1,0-3-3 37,0 3-2-44,0-3-15 0,0-7-7 0,3 2-29 0,12-9-10 0,12 0-100 7</inkml:trace>
    </iact:actionData>
  </iact:action>
  <iact:action type="add" startTime="19818">
    <iact:property name="dataType"/>
    <iact:actionData xml:id="d4">
      <inkml:trace xmlns:inkml="http://www.w3.org/2003/InkML" xml:id="stk4" contextRef="#ctx0" brushRef="#br0">4895 8309 260 0,'-3'-2'99'1,"6"2"-77"0,-3 0 0 6,0 0-5-5,5-5-12 6,-5 3-3-1,6-5-4 1,2 0-1 0,0-3 2-1,2-2 0-6,3-2 3 5,-5-2 8 2,3 2 3 3,-1-7 5-6,6-3 1 2,-2 0-6 1,9-4 0-2,4 5-8 2,5-6-3-1,13 6-1 2,2-5 1 2,3 4-3-1,1-4 0-9,4 4 1 39,9 3 2-39,5 5-3 0,5-3 0 0,0 5 1 0,5 0 2 2,14 4-3 2,-3-4-2 6,0 7 4-7,0-7 3 7,8 7-6-6,2-2 0 3,-5 2 0-1,1 0 3 0,12 4 0 15,-5-2-1-21,-2-2 1 23,-3 7-1-23,10-2-3 0,-7 2 2 0,-6 2 1 6,-2 5 0 1,2 1 0-4,-2-4 2 2,-6-1-3 3,-5 4 0-1,-3 2 1-2,-2 5 0 37,18 5 0-42,-18-3 2 0,-8 8 3 0,-8 2 2 0,-11 0 1 0,-8 4 2 5,-5 6-1 0,-8-1 2 1,-2 0-8 1,-6-2-4 2,0-5 6 0,-5-4 4-6,-3-3 2 40,-5 0 3-43,3-4-3 0,-6-3-1 0,0-5-4 0,-2 3-1 0,-3-3-6 2,3-2-1 7,-3-2 1-6,0-5 2 7,2 2-2-7,-2-2 0 9,0 0-12-11,0 0-7 5,6 5-27 1,2-3-12-1,15 6-93 16</inkml:trace>
    </iact:actionData>
  </iact:action>
  <iact:action type="add" startTime="25760">
    <iact:property name="dataType"/>
    <iact:actionData xml:id="d5">
      <inkml:trace xmlns:inkml="http://www.w3.org/2003/InkML" xml:id="stk5" contextRef="#ctx0" brushRef="#br0">2582 9916 196 0,'-2'0'74'0,"2"-3"-58"1,0-1-6 4,0 4-6 4,0 0-22-3,0 0-8 2,0-3-13 0,0-1-3-1,-3 4 15 1,3-3 11-1,0-2 25 1,0 5 14 0,-5 0 2-1,5 0 3 0,0 0-1 1,-3 0 3-1,3 8-3 3,0-1 1-5,-5 0-16 5,2 2 0-9,1 5 1 3,-6-2-3 4,2-3 0 0,1 5-4 0,-8 3 1-1,2-3-6 0,-5 5-3 3,3 0 9-4,-11 2 8 3,3-5-8-4,-5 3-1 3,-1-2 0 22,1-3 1-29,-3-7-1 0,2 2-1 0,-4 3 1 7,1-3 3-5,1-2-4 9,-2 5-1-8,-1-2 0 8,-13-3 0-8,0 0-5 2,0-5 1 2,0 3 2-1,0-3 3 31,0-2 0-37,3 7 2 0,-3-2-2 0,-3-3 2 2,-8-2-4-2,4 0-2 7,-1 0 0-1,2 0-1 0,4 0-3 1,4 0 2-1,4-2 3 4,2-3 3-7,-8 5 2 40,8-7 1-43,-3 5 0 0,8-3 0 0,-2-4-4 0,7 2-1 0,-2-1-3 3,5-6-3 4,3 0 2 1,-5 5 0 0,2-5-2-4,3 0 2 3,2-3 1-1,3 3 0 0,-2 0 2 28,7 0 3-34,-5 0 4 0,6-3 2 0,2 3-3 3,0 0 0-1,0 0-5 7,0 0 0-6,5 4 1 7,-5-4 0-6,6 7-13 3,2-2-7-1,-5-3-20 0,5 3-10 30,5 2-57-36,5 0-23 0,6-1 16 5</inkml:trace>
    </iact:actionData>
  </iact:action>
  <iact:action type="add" startTime="26857">
    <iact:property name="dataType"/>
    <iact:actionData xml:id="d6">
      <inkml:trace xmlns:inkml="http://www.w3.org/2003/InkML" xml:id="stk6" contextRef="#ctx0" brushRef="#br0">3117 9880 228 0,'0'0'85'1,"0"0"-66"-1,0 0-6 5,0 0-4 2,0 0-10 2,0 0 0 2,0 5-1-6,3-3 0 0,5 5 2 3,-6 1 0-7,6-1 0 6,0 2-3 2,3 3 2-4,5-3 5 5,2 5 5-5,-2-2 4 4,-3 0 2-2,3 2-6 0,3-2-3 2,-1 2-1-3,6 2-1 3,-3-2-2-2,6 3 1 7,7-3-4-13,-2 0 0 7,10 0 1-1,0 0 0 0,3 0 0 2,-8-4 0-2,3-1 2 3,-3-2 3-6,-2 0 4 39,-1-7 5-42,0 0-2 0,3 5 3 0,0-3-6 0,6-2-3 0,2 0-1 4,0-2 1 3,-8-3-3-1,0 3-2 1,-3-3-3 0,3-2 1 3,-8 0 7-8,3 0 4 41,-3-2 1-43,0-1 3 0,3-1-5 0,5-4-1 0,-5 6-6 0,5-5-2 2,3 0 0 6,-9-3 2-2,4 3 1 4,-4 0 3-7,9-7 1 4,-3 4 1-2,-5 3-4 2,0 5-3 10,-1-3-3-17,-4 3 1 24,5 2 1-24,-1 0 2 0,-9 0-6 0,-4 0 1 9,1 4 3-7,-6-2 2 4,-3 3 4 2,1-3 1-2,-6 5-3 2,1-2-1-4,-6 2-8 40,5 0-2-44,3 0-23 0,2 0-10 0,6 2-67 0,8 3-29 0,3-5 25 9</inkml:trace>
    </iact:actionData>
  </iact:action>
  <iact:action type="add" startTime="29574">
    <iact:property name="dataType"/>
    <iact:actionData xml:id="d7">
      <inkml:trace xmlns:inkml="http://www.w3.org/2003/InkML" xml:id="stk7" contextRef="#ctx0" brushRef="#br0">3337 11421 232 0,'5'-2'88'1,"-5"4"-69"0,3-4 8 3,-3 2-1 3,2 0-10 1,3-5-1 0,-5 5-5-1,3-2-1 0,2-3-5 1,-5-4-3-7,3 1 0 6,0 1-1 1,-3 0 2-1,0-7-6 1,-3-2 1-1,0-5-4 1,-2-1 2-1,-3-1 3 0,3 2 1 1,-8-7 3-1,-1 9 3 0,1-2-2 3,0-3 0-5,-13-2-3 4,-6 3-1 0,0 1 1-3,-2-1 2 2,-1-1-1-1,-2-1 2 0,0 6-2 31,-8-7-1-37,0-2 1 0,-10 2-1 0,-4-5 2 0,4 3 3 2,-3 0 0 9,5-1 2-9,10 8-2 5,-20 2 2-1,2-2-2 2,3 0 2 3,-3 0-6-9,5 5-3 4,1 1 3 42,2 1 1-48,-8 0 0 0,5 5 1 0,4-3 0 0,4 3 1 0,3 2 0 0,0-1 2 2,3 6-1 6,2-3 0-1,-5 5-8 3,0 0 0-7,-8 0 3 42,3-2 2-45,5 2-3 0,0 0-1 0,5 0 3 0,-5 0 3 0,8 2-3 0,-3-2-1 9,3 5 2-6,6-3 3 6,-4 3 0-5,1-2 2 3,-1-3-4 0,6 4-2-1,0-1-3 14,3-3 1-20,-1 4-1 4,9-1 0 16,-6-3 4-20,3 2 1 0,2 3-4 6,-5 2-1-4,6 0 1 5,-1 0 0-1,-2 2 1 3,0-2 2-1,3 3-1-5,4 2 2 44,-2-3-2-47,6-2 2 0,-1 5-2 0,3-5 2 0,0 0-11 0,8-2-4 0,0 6-36 5,3-1-16 1,10 1-69 11</inkml:trace>
    </iact:actionData>
  </iact:action>
  <iact:action type="add" startTime="31752">
    <iact:property name="dataType"/>
    <iact:actionData xml:id="d8">
      <inkml:trace xmlns:inkml="http://www.w3.org/2003/InkML" xml:id="stk8" contextRef="#ctx0" brushRef="#br0">10560 12675 152 0,'0'-3'57'1,"0"3"-44"0,0-4 5 2,0 1-1 4,0-1-4 1,0 4 0-1,-2 0-7 1,-1 0-2-1,3 0-2 1,0 0 3-7,-3 0 1 5,1 0 6 3,2 0 5-2,-3 7 0 2,0 0-1-3,1 7-4 1,2 2 0 1,-3 6-1 0,0 6 3-2,1 0-7 2,-1 5-2 0,0-5-3-1,1 0 1 0,-1 3-2 18,3-3-1-24,-3-4 1 0,3 4-1 2,0-5 0 8,0-1 2-7,0-6-1 6,-2 5 2-3,2-4-2 0,-3 2-1 20,1-5 3-26,-4-3 0 0,6 1-4 6,-2-2 1 13,-4-3-2-19,1 0 0 0,0 0 2 1,-1 0 2 4,1-7 3 2,0 7 2 0,0-5-1 1,-1 3-1-3,-2-5-6 34,0 0 1-39,3 2 0 0,-5-2 0 0,2 0 0 0,-3 0 2 0,0 5-1 7,-2-5-1-2,-3 0 3 4,-2 0 2-1,-3 0-2-4,-1-5 0 6,-1 10-1-7,-1-5-2 3,-5 0 3 29,-3 0 0-35,-8 0-1 0,3 0-2 0,-2 0 1 0,-1 0 1 4,0-5 3 3,0 5 2 0,-2 0-1 2,0 0 1-6,-8 0-2 4,2 0 2-1,0 0-2 0,-2 0 0 29,2 0-1-35,1-2 2 0,-1-3-1 0,-2 5 2 2,-6-2-2 0,1 2 0 8,2 0 1-7,3 2 1 5,2-2-1-2,0 5-1 0,1-3-3 2,-4-2-2-3,-7 0 3 37,3 0 2-42,-4 7 0 0,4-7 0 0,-3 5-1 0,-1-5 2 0,-9 2-1 3,-4-2 2 4,17-2-4 0,-22-3 0 1,19 5-1-3,-32-7-2 4,24 7 1-6,-27-7-1 3,3 5 2 30,3-5 1-36,-6 4 1 0,3-1 0 0,5-3 0 0,-5 0 2 4,0 0-3 4,-2 0 0-2,2-3-1 5,3 3-2-9,-1 0 1 10,-2 5-1-12,3-3-3 7,0-2 2-1,5 7 1 1,2 0 2 23,-7 0-1-30,2 0 2 0,6 0-2 0,-3 7-1 2,5 0-2 5,-5 0 1-1,0 0-1 1,3-5 0-1,2 6 2 2,0-1 2-3,-5 0-3 15,0-3 0-20,0-1-1 25,3 4 0-25,-27-7 0 0,3 4 0 0,-3-1 0 1,8-1 0 5,0-2 2 1,-10 5 0-1,7-5 0 2,0 0 0 2,4 2 0-8,-4 3 0 46,-2-3 0-48,10 5 2 0,3-2-1 0,-8-3 2 0,0 5-4 0,8-7 0 0,1 5 1 6,-1-2 2-2,-6 1-1 5,-2-1-1-5,8-3-2 4,8 0 1-2,-18 0 1 1,10 0 0 36,5 0 0-43,3-7 0 0,0 4 2 0,0-2 1 0,-5 5-1 0,10-2-2 5,0-3 1-2,6 5-1 3,-1 0-3 1,-2 5 0-1,3-5 2 2,7 0 2-3,9-5 0 29,-6 3 2-34,5-3-2 0,-4-2-1 0,-7 7 3 5,4-7 2-4,-1 5-2 6,9-3-2-2,2 3 0 4,0-5 1-2,-3 0-3-2,4 4 0 5,-1-4 1-4,8 0 2 39,0 0-3-45,0 0 0 0,8 0 1 0,2 5 0 0,1-3 2 0,5-2 1 0,0 7 1 3,-3-7 0 3,0 5-2 3,-10-3-2-3,5-2 1 5,0-3-1-9,2 3 0 43,1 0 2-45,5-2 10 0,0-3 7 0,-3 3-10 0,3-5-5 0,0-1-2 0,2 6-2 8,1-3 0-4,7-2 2 3,3 5-1-1,6 2-1 2,2 4 3-1,0-1 0-1,5-3-1 21,-5 4-2-27,6-9-4 25,-6 3-7-25,-5-5 0 0,7 0 7 0,-7 0 7 0,2 0-6 6,9 4-2 0,-6 3-8 2,3-7-3 2,10 0-33-6,5-10-15 40,6-6-115-44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21T16:13:31.5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091">
    <iact:property name="dataType"/>
    <iact:actionData xml:id="d0">
      <inkml:trace xmlns:inkml="http://www.w3.org/2003/InkML" xml:id="stk0" contextRef="#ctx0" brushRef="#br0">14910 2847 148 0,'8'-7'55'1,"-8"0"-43"0,5 0 8 3,1 2 2 4,-4 3-7-1,4 2 0 0,-4-7-5 1,1 7-1 0,0-5-5-1,-3 3-3-6,0 2 2 7,0 0-2-1,0 0 2 0,-3 0 4 2,-2 0 6-3,-9 0 2 2,-1 0 0-1,-4-3-1 1,-5 3 1-1,-2-4-6 1,-1 4-1-1,-2 0 5 3,-3 4 1-4,-5-1-3 2,-8-1 1 0,-5-2-5-1,0 0 1 1,0 0-1-1,-1-2 1 4,4 2-2-6,-4-3 1 1,-4 3-4 1,-3-4 0 0,5 4-3 20,2-3-1-26,6 3 1 0,6-4 2 1,4 1 5 9,6-1 4-8,5 4 0 9,3 0 1-8,5 0-2 5,3 0-1-2,0 0-1-1,5 0 0 1,0 0-2 1,3 0 1 19,-1 0-4-26,1 0-2 0,3 0 2 0,-1 0 0 9,3 0 1-5,0 0 0 2,0 0 0 1,0 0 2-1,0 0-10 2,0 0-2-3,0 0-17 3,0-7-8-3,0 7-25 2,3 0-12-1,4 0-72 8</inkml:trace>
    </iact:actionData>
  </iact:action>
  <iact:action type="add" startTime="10866">
    <iact:property name="dataType"/>
    <iact:actionData xml:id="d1">
      <inkml:trace xmlns:inkml="http://www.w3.org/2003/InkML" xml:id="stk1" contextRef="#ctx0" brushRef="#br0">16463 2894 192 0,'8'-14'71'1,"-8"14"-55"0,3 0 6 0,-3 0 2 2,0 0-11 2,0 0-2 7,0 0-6-8,0 0-2 7,-3 0-1-7,-5 0-2-3,-2-7 1 5,-9 5 3 3,-2 2 2-3,-5-7 2 5,-9 7 2-7,-7 0 6 9,-8-3 4-10,-6-1 1 10,1 1-1-9,-1-1-4 5,0-4 0-3,-4 8-7-1,1-2-3 3,4-3-1-1,7 3-1 25,6-3-2-31,5-2 1 0,8 5-2 0,5 2 2 7,5 0 0-5,6-7 1 4,2 7-2 0,4 0 1 0,-1 0-2 2,2-5 2-3,4 5-2 3,-1-2-1-3,6 2-6 2,5 0-4 0,2 0-32 10,9 2-12-17,10 3-81 10</inkml:trace>
    </iact:actionData>
  </iact:action>
  <iact:action type="add" startTime="11492">
    <iact:property name="dataType"/>
    <iact:actionData xml:id="d2">
      <inkml:trace xmlns:inkml="http://www.w3.org/2003/InkML" xml:id="stk2" contextRef="#ctx0" brushRef="#br0">18406 3108 156 0,'-6'-7'60'2,"-2"7"-47"-1,-10-2 4 0,7-5-1 6,-7 2-6-2,-9 3 2 2,-12-5-3 2,-6 0 2-2,-3-7-6 2,-2 6 4-8,-3-1 3 3,2 2-2 7,-4-9 0-5,-1 4-2 4,1-2 0-3,4 4-2 1,9-2-1 2,5 8-6-9,8-1 1 6,8 3 2 1,8-5 3 19,5 2-7-26,8-2 0 0,10 5-31 2,14-3-13 8,10 10-49 1</inkml:trace>
    </iact:actionData>
  </iact:action>
  <iact:action type="add" startTime="11961">
    <iact:property name="dataType"/>
    <iact:actionData xml:id="d3">
      <inkml:trace xmlns:inkml="http://www.w3.org/2003/InkML" xml:id="stk3" contextRef="#ctx0" brushRef="#br0">20252 3181 148 0,'-2'0'55'0,"2"0"-43"1,-8-2 10 0,5 2 10 11,-10 0-8-6,-6 0-5 2,-2 0-4-1,-3-5-9 1,-2 5-2-7,-3-2 2 5,0-3-3 2,-3 5 0-1,-2-7 1 5,-6 7 0-8,-5 0 2 3,-3 0 1 1,3-2 3-1,6-3 1 1,2 5 3 2,8-2 2 0,5-3-3-6,5 5 0 5,3 0 4-4,6-2 1 33,2 2-3-37,3 0 1 0,2 0-11 0,3 0-3 0,0 0-7 3,3 0-1 2,2 0-30 3,0 0-12-4,-2 0-81 11</inkml:trace>
    </iact:actionData>
  </iact:action>
  <iact:action type="add" startTime="15691">
    <iact:property name="dataType"/>
    <iact:actionData xml:id="d4">
      <inkml:trace xmlns:inkml="http://www.w3.org/2003/InkML" xml:id="stk4" contextRef="#ctx0" brushRef="#br0">14841 3057 156 0,'0'0'57'1,"-2"0"-44"0,-4 4 1 3,4-1-1 3,-1 1-5 1,1-1 1 0,-4-3 1-1,1 7 1 0,0-5-5 1,-3 3 0-7,0 2 4 6,-3 7 0 0,-2-5 4 0,-6-2-3 1,-4 3-1-1,-4 2 0 1,-5-3 1-1,-2-2-1 1,-3 0 1-1,3 0 3 3,2 0 1 8,3-7-2-17,0 5 0 5,-1-5-1 0,1-5 0 0,0 5-4 2,0-7 0-1,-3 5-3 0,1-3 0 5,-1-4-1-8,-5-3 0 6,0 2 0-6,2-4 0 32,1 5-2-35,2-5 1 0,1-5-2 0,1 10-1 0,4-5 1 6,-1-3 1-1,4-4 1 6,-4 0 3-8,3-3 1 10,1 3 1-13,-1-7 0 5,0 4 0 1,0-4 0 1,0 5 2 20,3-6-1-27,3 3 0 0,2-2 1 0,3-7 1 6,5 2-1 0,2-9 1 0,4-1-4 1,-1 6-2-1,3-1-2 1,0 0 0-1,5 1-2 2,1 1-1-3,-1 1 3 1,3-2 0 18,2-10-4-24,4-3-1 0,-4 5 1 3,3 1 0 3,3 1 1 1,3 3 2-1,-3-2-3 0,2 4-2 4,-2 8-1-6,5-12 0 6,0 4 3-8,1-7 0 28,1 8-2-30,-1-6 0 0,1 13 2 2,1 1 0-1,3 1-2 5,2 5 0 1,3 1-3 2,2 6 1-5,0-5-2 7,3 7 2-9,0 7 1 5,0 0-1-1,3 4 4 1,3 3 0 15,4 3-2-22,1 4 0 0,-1 4-3 5,-2-1 1 1,-2 11 1-1,-4-5-1 2,4 13 4 0,-9 6 2-1,-2-2-2 1,0 2 0-1,-3-4-1 1,0 4 0-1,-3-4-3 1,6 6-1 19,-5-1 3-26,-4 1 1 0,-4-2-1 1,-1 3 2 4,-4 4 1 2,-4-2 0 0,-2-2 2-1,-3-3 1 3,-2-4-4-5,-6 4 1 6,-2-4 0-7,-3-1 2 3,0 6 1 20,0 1 1-26,0 6-7 0,3 1 0 1,-3-4 5 4,3-4 4 2,-3 1-10 2,0-9-2-4,-3 3 14 6,1 2 6-9,-3-7-4 4,2 0-3 0,0 0-2 24,1 2 1-30,-1 0-3 0,1-4 0 3,-1-1-1-1,3 5 1 9,0-11-4 2,0 4 0-13,3-9 1 1,0-1 2 7,2 1-1-1,0-12-1-3,3 0-2 2,0 7-1 0,0-7-31 28,6 3-15-34,4 4-112 0</inkml:trace>
    </iact:actionData>
  </iact:action>
  <iact:action type="add" startTime="23078">
    <iact:property name="dataType"/>
    <iact:actionData xml:id="d5">
      <inkml:trace xmlns:inkml="http://www.w3.org/2003/InkML" xml:id="stk5" contextRef="#ctx0" brushRef="#br0">3929 6808 192 0,'0'-4'74'1,"0"8"-58"0,0-4-4 9,0 0 22-3,0-4-16 1,0 4-9 0,0-7-3-1,0 7-4 1,0-3-4-7,0-1 1 5,0 4 1 2,-5-3 0-1,2-2-3 2,1 3 2-2,-4 2 1 2,-2 0 0-4,1 0 6 3,-4 0 4-1,3 0-1 1,3 0 2-1,-3 0 3 3,-5 0 3-5,2 0-3 3,0 0 0 0,1 0-6 0,-6 0-3 1,0 0-2-2,-2 0 0-1,-1 2-2 2,6 3-1-1,-6-2 3 0,3-3 2 3,-10 4 2-5,2-1 3 29,0-3-1-33,-2 0 2 0,-6 0-2 0,3 0 0 0,0 0 3 7,2 0 5-1,-4 0-14 2,2 0-5-2,-1 0 2 3,4 0 1-6,-11 0 1 7,0 0-2-7,-8 0-2 27,3-3-1-30,-1-1 4 0,4 4 3 0,2-3-3 2,-6 3-3 5,1 0 3 0,0 0 1 1,-11 0 0-3,2 0-2 2,4 0 1-1,-6 0 1 0,5 0-8 1,3 0-3-1,0 0 11 19,-5 3 8-25,2-3-5 0,-5 0-2 3,6-3-2 3,-6 3 1 0,8 0 1 0,-5 0 1 0,2 0 0 1,0 3 0 0,-5-3 0-1,0 0 0 1,-2 0-2-1,2 0-2 0,0 0 1 18,5 4-1-24,-4-1 0 0,-1-3 2 2,-8 0-3 5,5 4 0-2,1-1 3 3,2-3 1-2,5 4 1 4,-2-1 2-6,5 4-3 5,5-7-2-3,-2 4 4-3,2-4 4 27,6 0-3-30,-1 0 2 0,6-4-3 0,-3 4 2 3,3-3-6 4,0-1-1 3,3 4-2-6,7 0-2 2,1-3 3 0,2-1 2 0,5 4 0 0,3-3-1 30,0-1-8-36,0 4-3 0,6-7-27 0,-4-3-13 0,12 3-110 11,2-7-51-2,-6 0 104-5</inkml:trace>
    </iact:actionData>
  </iact:action>
  <iact:action type="add" startTime="25751">
    <iact:property name="dataType"/>
    <iact:actionData xml:id="d6">
      <inkml:trace xmlns:inkml="http://www.w3.org/2003/InkML" xml:id="stk6" contextRef="#ctx0" brushRef="#br0">11195 6804 152 0,'0'0'57'1,"0"0"-44"0,-5 0 5 1,2 4-1 5,-2-4-8 1,0 3-3-1,-6-3-3 1,1 0 0-1,-1 0-2 1,-5-3-3-7,3-1 1 5,-3 4 7 4,-3 0 4-5,-2 0 3 4,-5 0 5-3,-6 0-6 3,-8 4 1-2,1-1-6 2,-4-3-2-3,1 0 2 3,0 0 0-4,-1 0-1 5,-2 0-1 0,-2 0 1-6,-6 0 1 27,3 0-8-30,-1 0-1 0,1 0 13 3,0 0 7-3,5 4-6 10,0-1-2-8,-3 4-4 13,-2-7 1-15,0 2-6 10,-3-2-1-9,2 5 0 6,4-5 2-1,2 2-1 31,2 3-1-37,4-5 9 0,2 2 4 0,2-2 0 0,1 0 0 4,5 0-3 1,0 5 1 0,5-3-6 3,5-2-1-2,1 0-2 2,5 0 1-3,2 0-2 3,3 5 2-3,0-5-2 2,3 0 2 18,0 0-2-25,5 0 2 0,0-5-15 1,5 5-5 6,3-2-33-2,2-3-15 3,9 3-65 8</inkml:trace>
    </iact:actionData>
  </iact:action>
  <iact:action type="add" startTime="26643">
    <iact:property name="dataType"/>
    <iact:actionData xml:id="d7">
      <inkml:trace xmlns:inkml="http://www.w3.org/2003/InkML" xml:id="stk7" contextRef="#ctx0" brushRef="#br0">14955 7015 176 0,'-29'-4'68'0,"8"1"-52"1,-11-1 8 0,19 4 2 7,-3 0-13-4,-5-7-4 3,-3 4-4 1,-5-2-1-1,-3 3-2 2,-8 2-2-8,-10 0 3 4,-8-7-2 5,0 5 2-5,-3-3 4 3,-5 3 6 1,-8-3 6 5,0 3 3-12,2-3-3 3,3 3 1 3,3-3-7-1,-5 5 0 1,-6-3-2 0,8-1 3 2,3 1-3-5,3 3-1 6,-1-7-4-7,-2 5 1 32,-8-3-6-35,2-2-1 0,4 0 0 0,-1 5 2 0,0-3-1 6,3 3-1-2,2-3 1 6,6 10 1-7,5-5 1 8,6 0 3-9,7 0 1 4,8 0 1 0,6 0-9 1,5-5-4 37,5 5 9-44,2-2 4 0,4 2 1 0,2-5 2 0,5 3-4 6,1-5-26 0,2 0-12 2,2-3-39-5,4-2-16 2,-4-2-45 9</inkml:trace>
    </iact:actionData>
  </iact:action>
  <iact:action type="add" startTime="28063">
    <iact:property name="dataType"/>
    <iact:actionData xml:id="d8">
      <inkml:trace xmlns:inkml="http://www.w3.org/2003/InkML" xml:id="stk8" contextRef="#ctx0" brushRef="#br0">3236 8667 184 0,'3'0'71'0,"-3"0"-55"0,0 0 9 5,0 0-1 2,5-5-12 2,-5 5-4-3,0-2-1 2,3-3 0-1,-3 5-3 1,0 0 6-7,0 0 3 6,0 0 0 0,0 0 2 0,0 0-2 1,0 0 2-1,0 0 1 2,0 0-1-2,-3 5-1 4,3-5 1-6,0 0-4 2,0 0 1 1,0 2-3-1,-5-2 0 0,2 0-8 0,-8 5 2 8,4-3 2-8,-9-2 2 2,0 0 3-3,3 0-3 2,-6 0 1 0,1 0-3 2,-6 0 0-1,3 0-3-3,-3 0 1 2,-3 0-2-3,1 0 2 28,-3 2-2-32,-6 3 2 0,-4-5-4 0,-6 0 0 1,2 0-1 6,4-5 0-2,-6 3 6 3,5 2 5-3,0 0-5 5,3 0 0-4,-3 0-2 0,1 0 1-1,-9 0 0 35,6 0 1-40,-3 0-5 0,8 2-1 0,0-2 5 0,2 5 3 3,-2-5 1 0,3 7 3 6,0-5-5-6,-4 3-1 4,-1-3 0-1,-4-2 2 0,-2 0-3 1,3 0-2-1,2 0 0 20,3 0 1-26,3 0 3 0,-3 0 2 3,3 0-1 7,-3 0 1-8,-8 0-6 2,0 0-3 2,0-2 3 1,-6-3 1 1,6 5 0-3,6 0-2 3,-6 0 1-2,8 5 1 23,0-3-1-29,-6-2-1 0,9 5 3 0,5-2 0 3,2-3 1 5,6 0 0-3,0 0 0 4,8 0 2-5,-3 0-3 6,5 0 0-6,-5 0-1 5,6 0-2-6,-1-3 1 3,3-2 1 18,0 5-1-24,-2-2-1 0,2-3-2 4,-3 3 1 4,3 2-12-5,0-5-5 8,6 3-34-7,-4 2-14 3</inkml:trace>
    </iact:actionData>
  </iact:action>
  <iact:action type="add" startTime="34066">
    <iact:property name="dataType"/>
    <iact:actionData xml:id="d9">
      <inkml:trace xmlns:inkml="http://www.w3.org/2003/InkML" xml:id="stk9" contextRef="#ctx0" brushRef="#br0">10219 8744 92 0,'8'-7'35'1,"-3"5"-27"0,3 2 7 3,-5 0 2 3,2-5-3 1,3 3 0-1,0 2-2 1,2-5 2-1,4 3-1 2,2 2 0-3,2-3-7 2,8-1 0-7,6 4 1 6,5 0-3 1,3 0-1-1,-3 0 8 1,3-3 2-1,5-1 2 1,8 4 1 0,10 0-6 3,3 0-2-4,3-3-4 38,2 3-3-44,12 3 0 0,6-3-1 0,4 0-3 0,0 0 2 0,10 4 1 0,3-1 2 4,-3-3-1 4,3 4-1-3,8-1 5 4,-3 4 1-4,-11-7 9 4,3 2 4-5,6 3-3 2,-9-5-1 17,-4-5-3-23,-1 5 0-1,11 0-4 5,-6 0-3 5,-2 0 0-5,5 0-1 4,9 5 0-3,-4-5 2 6,3 0 1-3,8 2 1-6,-2 5-4 4,-6-7-3-1,24 7 0 32,-3 0-1-37,-10 0 0 0,-14 0 0 0,-2 3-3 3,8 2 2-3,-8-3 7 6,-6-2 4 0,1 0-1 1,7-2 0-1,-7-3-3 1,-9 5 1 0,1-4-4-1,10 1 0 24,-5 3-3-30,-8 3-3 0,0-3 4 0,0 0 1 3,0 0 0 3,-5 5-2 0,-11-8-2 1,-5 3 1-1,-3 1 1 2,0-8 2-2,0 7 3 2,-2-7 4-4,-12 0 2 3,-1 0 3 23,-9 0-7-30,-2 0-4 0,-6-3 0 0,-2 3 0 5,-6 0-1-1,-2 0 1 6,-3 0-4-5,1 0-2 5,-4-4-16-7,1 4-5 1,-1 4-37 2,3-1-15 0,0 8-62 22</inkml:trace>
    </iact:actionData>
  </iact:action>
  <iact:action type="add" startTime="35749">
    <iact:property name="dataType"/>
    <iact:actionData xml:id="d10">
      <inkml:trace xmlns:inkml="http://www.w3.org/2003/InkML" xml:id="stk10" contextRef="#ctx0" brushRef="#br0">2598 10511 132 0,'6'0'49'0,"-6"0"-38"1,0-5 8 3,0 5 3 3,0 0 0 1,0-7 2 0,0 5-2 0,0-5-2-2,0 0-10 4,0 2 0-9,-6-2 3 3,4 4-5 4,2-4-2 0,-6 5-1 4,4-3-1-7,-9-2 2 1,-2 5 1 3,-6-3 5-4,-2-2 3 5,-5 0-2-4,-9 5 2 4,1-5-2-4,2 0 0 1,1 0-5 0,-1-1-3 28,0 1-2-34,0 0-3 0,-2 0 3 0,-1-2 0 1,1 2-1 10,-3 0 1-10,-3 0 0 10,-5 0 1-9,3 4 2 4,5-1 1-1,-5-3-1 3,5 4-1-3,0-1-1 2,2 4 0 26,1-3 0-33,5-2 0 0,0 3 0 0,2 2 0 6,-2-5-2-6,-3 3-2 6,6 2-4 1,5-2 0 0,-3-3 4-2,5 5 4 1,1-2 3 3,5-3 3-5,-3 5-1 4,5-2 0 16,-5-3-5-24,6 5-3 0,2 0 2 2,0-2 0 5,0 2-1-2,5-5 1 2,-2 5 2 0,2 0 2 2,3 0-1-2,-2 0 1-2,2 0-4 0,-6 0 0 1,6 0-3 1,0-3-1-1,0-1 1 1,-2 4 2 8,2-3-1-15,-6-1-1 4,6 1-15 6,0 3-5-6,0 0-25 6,0-4-12-7,6 1-73 10,4 3-53-6,9-4 74 18</inkml:trace>
    </iact:actionData>
  </iact:action>
  <iact:action type="add" startTime="42656">
    <iact:property name="dataType"/>
    <iact:actionData xml:id="d11">
      <inkml:trace xmlns:inkml="http://www.w3.org/2003/InkML" xml:id="stk11" contextRef="#ctx0" brushRef="#br0">923 10017 220 0,'-2'-7'82'1,"-6"2"-64"0,0-2-2 0,5 7-5 8,-5-2-8-2,0-3 0 0,-2-2-1 1,-6 4-2 2,-3-4 1-5,1 0-4-4,-9 0 2 5,1 0 5 2,5 0 5 4,-6-2 6-7,1-3 3 0,-1 3 2 6,1-5 0-7,0 4-7 5,4-2-3-1,-1-2 8 4,4 5 3-9,0-5-5 5,1 0 1-1,-1-5-6 0,4-7-1 29,-4 2-4-35,8-4 1 0,1-2-4 0,2 1-2 3,0 3-3-2,5-6-1 10,-2 1 4-10,5 3 1 5,0-5-5 3,0-2 0-3,0-3-4 1,5-4 0-2,-2-3-1 30,0 3 2-35,5 2 4 0,0 4 1 0,-1-1 1 4,4 6 0-4,0 0-3 7,5 3 2 0,-6 0-1 0,6-3 0-1,0 3 2 1,-3-2 0 1,11-6 0-5,-3 6 0 30,13 2 0-33,3-3 2 0,6 3-3 0,-6 4 0 0,-3-4 3 8,-5 9 1-3,0 0-1 4,-2 3-2-5,-1 2 1 5,-2 0-1-5,-5 0 2 7,-6 6 3-9,3-1-2 4,-8 2 0 19,2 2-3-25,1 3-1 0,2-5-28 3,-2 7-13 9,-1-2-47-11,-2 2-18 8,-5-5 3 0</inkml:trace>
    </iact:actionData>
  </iact:action>
  <iact:action type="add" startTime="43284">
    <iact:property name="dataType"/>
    <iact:actionData xml:id="d12">
      <inkml:trace xmlns:inkml="http://www.w3.org/2003/InkML" xml:id="stk12" contextRef="#ctx0" brushRef="#br0">841 8589 260 0,'-2'0'99'0,"2"5"-77"1,0-10 4 5,0 5 0 3,0 0-11-3,0 0 0 0,0 0-12 3,2 0-1 3,6 0-2-7,0-2-3-4,6 2 0 3,1 0 4 5,1-5 1-3,-5 5 0 3,5-2-2-3,-6-3 1 5,1 3 1-4,-3 2 3-1,0 0 2 0,-6 0-3 2,6 0-1-1,-8 2-1 2,3 5-2 1,2 5-2-6,-5-3 1 6,-5 8 3-5,2 4 3 7,1 0 4-9,-6 0 2 7,2 3-1-4,4-1-1 1,-9 3-1 1,3-2 2-1,0-1-5 25,0 3-1-31,1-7 0 0,4 2 2 0,-5-7-5 7,5 0-1-5,3 3-2 3,3-6 0 1,5-1-18 1,0-3-7 1,0-5-32-3,2 3-13 3,-2-3-55 4</inkml:trace>
    </iact:actionData>
  </iact:action>
  <iact:action type="add" startTime="44254">
    <iact:property name="dataType"/>
    <iact:actionData xml:id="d13">
      <inkml:trace xmlns:inkml="http://www.w3.org/2003/InkML" xml:id="stk13" contextRef="#ctx0" brushRef="#br0">847 9739 116 0,'-6'-7'44'1,"6"7"-35"-1,0 0-41 1,0 0-23 2,0 0 18 6,-2-2 10-3</inkml:trace>
    </iact:actionData>
  </iact:action>
  <iact:action type="add" startTime="44355">
    <iact:property name="dataType"/>
    <iact:actionData xml:id="d14">
      <inkml:trace xmlns:inkml="http://www.w3.org/2003/InkML" xml:id="stk14" contextRef="#ctx0" brushRef="#br0">823 9680 116 0,'0'7'44'0,"-3"-2"-35"0,9 12 18 4,-1-10 5 6,5 2 0-7,1 5 1 5,5-2-14-1,2 0-4 0,-2 2-9 1,3 0 0-7,-1-2 1 5,3-3-1 26,3 5 1-31,-5-4-4 0,7 4 0 0,-7-2-3 8,2-3-1-7,0 0 3 6,-8 3 1-1,-2-5-1 1,-3-4-2-1,-3 4 12 1,-5-3 6 0,-8-1-5-1,-2 4-2 0,-6-5-4 13,0 5-2-19,-3 0-3 4,1 5-2 0,-1-3 1 2,1 5-1 1,-6 3 4 0,3 4 2-3,-6 0 4 5,1 3 1-3,-1-3-1 3,6-5 1-6,-5 6-4 4,7-8-2 17,3 0-2-24,6-5 0 0,-1-2-2 2,3 0-1 7,0-2 1-5,6-3-1 4,2 5-7 5,0-2-9-6,2-3-3 0,6-2-32-2,3 8-12 40,7-8-51-45</inkml:trace>
    </iact:actionData>
  </iact:action>
  <iact:action type="add" startTime="47923">
    <iact:property name="dataType"/>
    <iact:actionData xml:id="d15">
      <inkml:trace xmlns:inkml="http://www.w3.org/2003/InkML" xml:id="stk15" contextRef="#ctx0" brushRef="#br0">2852 12026 168 0,'-2'-7'66'1,"4"14"-52"0,4-3 6 4,-6-4-1 1,0-4-7 3,0 4 1-2,0 0-2 1,0 0 1 0,-6-3-6-1,6 3-2-6,0 3 0 6,-2-3-2 0,-1 0-2 3,3 0 3-5,-8 0 0 2,-2 0-1 1,-6 4-2 4,-3-1 1-7,3-3 1 0,-2 2-1 3,-3 3 2-1,5-3 2 2,-3 5 2-2,1 0-1 3,-1 0-1-5,1 7-3 3,-4-7-2-2,1 3 1 2,-3 2-1 21,1-5 0-28,-4 0 0 0,-5 0 2 0,3 0 3 4,0 0 2 3,3-5 3 3,-1 5-5-7,4-4-1 3,1 1 0 1,-4 3 0-1,2-4-5 1,3 1 1-1,-6-1-2 21,6 1 0-27,-5-1 2 0,7 2 0 0,-5-3 0 6,3 5 2 0,-5-5-3 2,-6 3 0-1,0-3 1-1,-2 3 0 1,-3-5 0-1,3 2 0 2,-1 3 2-4,6-5 1 37,-8 2-4-41,5-2-1 0,0 8 3 0,-2-8 1 0,-3 4 0-1,0-4-2 6,-5-4 1 4,5 4-1-5,-8-3-3 5,8-2 0-4,-8 5 4 6,2-2 1-7,-2-5 0 0,-8 2-2 30,3 3 3-34,-3-5 2 0,3 0-2 0,2 0 0 1,3 0-1 4,0 0 1 4,0 0 0-6,-5-3 1 4,10 3-2-1,3-7-2 0,3 5 9 1,5-5 4-1,2-1-2 23,1 1 1-29,7-7-5 0,3 5 1 0,-2 2-3 4,2-8 2 2,5 6-2 3,-4-5 0-3,9 4 1 0,-2-2 3 0,0 8 2 0,6-3 1 2,-3 0-6-3,5-1-2 1,-3 1-4 17,-2 0-1-23,2 0 1 0,3 0 0 3,0 2-5 4,3-7-1-1,2 3 3 1,-2-5 3 0,4 0 1 1,1-10-1-3,3 3-2 5,7-5 1-7,6-2-8 3,5 6-4 16,8 1 0-22,-2 2 2 3,2-2 7-1,5 0 2 4,-5 0-1 2,8 4 2-2,3 0-1 0,13 1-2 1,-6-5 3-1,-2 7 2 0,3 6-5 0,5-1-1 0,2 2-5 28,9 4 1-34,-1-4 3 0,-7 3 1 0,-1 4 3 5,1-1 1 1,7 4 1-2,0-1 0 2,4 3 0-2,-4 2 0 4,-8-5 0-2,9 5 0 3,-6-7-3-5,11 7 2 35,-3 0 1-39,-3 0 2 0,-7 7 1 0,7 0 1 0,1 7-5 5,4 7-1-3,1 3 1 5,-13-3 0 0,-11-4 1 3,0 4 2-6,-8 0-3 6,-8 0-2 32,2-5 6-42,-4 8 3 0,2-3-1 0,-3 0 0 0,-7-4-1 0,-9 4 0 0,-2 0 0 3,-5-4 0 8,-4 4-2-9,4-5 1 5,-8 5-2 0,2 8-1-1,-5-6 1 1,-5 8 1-1,-3-3 1 22,2-4 1-28,-7-3-2 0,0 0 1 0,-3-5 0 6,0-2 1-1,3 5-2 2,-5-7 1 1,4 2-2-3,1-2 2 2,0-3-2 0,2-2-1 0,1 0 1 32,2 0 1-39,0-4-6 0,0 2 1 0,3-5-12 0,-1 2-6 0,4-2-35 4,-4 5-13 3,6-5-53 7</inkml:trace>
    </iact:actionData>
  </iact:action>
  <iact:action type="add" startTime="53866">
    <iact:property name="dataType"/>
    <iact:actionData xml:id="d16">
      <inkml:trace xmlns:inkml="http://www.w3.org/2003/InkML" xml:id="stk16" contextRef="#ctx0" brushRef="#br0">8234 11433 256 0,'-8'-14'96'0,"6"2"-75"1,-1 3-5 0,3 1-9 0,0 1-7 4,3 0 2 4,-1 0-3-1,4-7-2 0,2-2 2-2,2 2-7-5,6 0-2 5,3-1-16 2,4 6-9 2,12 4 8-5,-1 5 5 1,1 5 15 3,-1 4 9 1,0-2 6-2,3 8 6-4,-2-4 9 9,2-1 8-11,3 6-7 10,7-2-5-9,6 0-10 5,-3 1-6 15,-2-1-2-22,-6 0-1 0,-5-5 8 3,-5 5 5 8,-5-4 0-5,-4-3 0 2,-1 5-7-5,-7-5-2 3,1 0-2 0,-2-5 1 0,-4 5-2 1,-2-5 2 33,-3 3 0-40,1-3 1 0,-6-2 2 0,0 0 1 0,0 0 1 3,0 0 2-1,0-2-5 5,-3-5-3 0,-2 0-28-1,-1-2-12 2,1-10-28-2,0 2-10 3,0-6-26 2,-1 4 163 24,1-2-17-34,0 9 5 5,2 0-20 1,-2 5-13-1,5 7 2 2,5 5 0-3,0 4-9 5,6 5 3-10,2 3 4 1,6 4 5 6,2 3 2 16,5 1-10-23,1-1-5 4,-6-8 3-4,-3 3 5 10,-4-5-4-8,-9-4 1 8,-8 4 1-6,-5-5 1 2,-7 3-6 0,-4-3-3 0,0 1-3 1,4 2-3-1,1-5-30 26,4 0-13-32,2-5-55 0,16-9-91 10</inkml:trace>
    </iact:actionData>
  </iact:action>
  <iact:action type="add" startTime="55370">
    <iact:property name="dataType"/>
    <iact:actionData xml:id="d17">
      <inkml:trace xmlns:inkml="http://www.w3.org/2003/InkML" xml:id="stk17" contextRef="#ctx0" brushRef="#br0">10610 10699 260 0,'3'0'99'1,"-3"0"-77"0,5 7-4 3,1 0-8 3,2 7-15 1,2 14-2-1,3 5 4 1,1 10 1-1,4-1 2 1,3-2 8-7,3-5 7 6,5 3 6 0,0-3 2 1,0-4 3 0,1-1 1-1,-4-4-8 1,-2-2-1-1,-3-1-11 2,0-6-2-2,-2 4-5 1,-3-2-1-1,-3-10 1 2,-3 5 0 0,-2-7 0-2,0-4 0 26,-2 4 0-32,-1-3 2 0,0-4 1 0,-2-4 1 2,-1-3-9 1,-2 4-4 6,0-4 2-6,-2 0 4 4,-1 0 0-1,3 5-1 0,0-3 3 19,0 3 2-25,-2 2 0 0,2 0-1 3,0 0-15 6,0 0-5-7,0 0-45 9,0 0-18-8</inkml:trace>
    </iact:actionData>
  </iact:action>
  <iact:action type="add" startTime="58823">
    <iact:property name="dataType"/>
    <iact:actionData xml:id="d18">
      <inkml:trace xmlns:inkml="http://www.w3.org/2003/InkML" xml:id="stk18" contextRef="#ctx0" brushRef="#br0">3300 12748 208 0,'2'0'77'0,"-2"-5"-60"1,0 10 8 5,0-5 2 1,0 0-10 0,0 0-2 1,0 0-8 0,0 0-5-1,0 0-1 1,0 0-1-7,0 0 0 5,0 0-3 2,0 0 2-1,0 0 1 1,5 7-3 7,-5 7 2-7,3 0 5-1,-3 5 2 0,0 7-5 1,0-3-2-1,0 1 6 4,0 2 6-6,0-8-5 6,0 4-3-7,-3-8-2 4,3 0 1-1,-5 0-1 28,3-5-1-34,-1 3 3 0,3-2 2 0,-8-3-2 0,3 2 0 8,2 3 1-5,-15-3 2 12,-1-2 1-9,-7 0-1 1,2 0 1-1,3 0-4 0,-6 0 0 1,3 1 1 24,3-6 0-31,-8 5 0 0,3-2 0 0,-1-3 0 6,-10 5 2-4,-8-7-1 4,0 7 0 0,-8-5-3 1,3 3 1 0,0 2 0 0,-1-4 1 0,4 4 0-2,-14-3 2 29,-5-1 1-34,2 4 1 0,-2-3-7 0,3-1 0 0,4-3-1 6,-12 4 0 0,-1-1 0 2,-2-3 2-3,3 0-3 4,2 0 0-5,-5 0 1 6,-5 0 0-7,-1 0 0 3,6 0 2 20,8 0-3-26,5-3 0 0,0-1 1 2,6 1 0 6,-9-1 2-4,9 4 1 6,4 0-4-7,12-3 1 4,4-1 0-1,9 4 2 0,7 0 12 1,1-3 6-1,2-1-6 26,5 4-1-33,1 0-9 1,2 0-5 0,5 0-5 7,-2 0-1-6,2 0 1 6,3 0 4 0,0 0-6-1,3 0 1 0,5 0-32 1,13-7-12 0,13-3-100 6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21T16:14:33.9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7681">
    <iact:property name="dataType"/>
    <iact:actionData xml:id="d0">
      <inkml:trace xmlns:inkml="http://www.w3.org/2003/InkML" xml:id="stk0" contextRef="#ctx0" brushRef="#br0">5850 5261 136 0,'-2'0'52'0,"2"0"-41"0,2 0 2 6,-2 0-3 2,0 0-6 0,0 0-1-1,0 0-1 1,0 0 1-1,0 0-2 1,0 0 8-7,0 0 6 6,0 0 4 0,0 0 3 0,6 2-3 1,-6-2 0-1,0 7 1 1,0-2 2 0,0-3-6-1,0 5 1 0,-6 0-6 2,4-2 1-2,2-3-5 0,-3 5-2 8,0 0-2-8,3 0-3 1,-2-4 3-2,-1 4-2 3,3-3-1-2,-5-1 3 2,-1 4 0-3,1 0-1 3,0-2 1-3,0-3-2 2,-1 5 2 0,-2 0 0-1,-2-5 1 0,-1 6 0 32,1-4 2-38,-6 3-5 0,0-4-1 0,-3 4 0 2,-2-3 2-2,3-4 1 7,-6 0 1-1,3 0-2 1,2 0 1-1,-2 0 0 1,0-4 1 1,2 1 0-4,-2-4 0 34,5 3-5-38,0-3 1 0,3-3 2 0,0 3 1 0,0 0-1 3,5 0 1 1,-5 0-2 5,2 0-1-4,0-3 1 4,1 3-1-4,-1 0 0 8,3-2 2-13,-2 2-3 44,2-5 0-44,0 5 3 0,-3-2 1 0,3-5 1 0,0 4 0 0,3-2-2 0,0-2 1 9,5 0 2-5,-6 2 2 4,6-2 1-1,0 0 0-2,6 0-4 2,-6-2-1-2,0 1-1 33,2 1 1-38,1 0-2 0,0 0 2 0,2 0-2 2,0-2-1-2,1 1 1 11,-1-6-1-9,3 5 2 6,0-5 1-4,-6 6-4 4,4-6 1-1,-1 5-2-2,0 2-2 30,1-3 5-35,-1-2 3 0,3 3-3 0,-6 2-1 5,6-3 0-5,0 1 2 6,3-3-3 1,5 3-2-2,-6 2-1 3,6-1 3-1,-3 6 0 3,3-5 3-9,0 2-1 43,3 3 2-44,-3-1-7 0,2-1-1 0,1 4 2 0,-1-3 3 0,1 3-8 3,-1 0-4 6,-2 0 12-5,0 0 9 4,0 5-4-4,0-3-2 3,0 5-9 0,2 0-1-1,-5 0 5 30,3 0 6-36,0 5-7 0,-5-3 1 0,2 5 0 4,-3-2 3-4,1-3 0 12,0 5-1-11,-1 0-2 6,1 3 1-1,2 1 3 1,-5-1 3 1,3-3-7-4,-1 2 0 17,-2 3 0-21,0-3 3 25,3 3 0-25,-3-3-1 0,-1-1 1 0,-1 1-1 0,2 3-3 6,-3-3 2 0,0 5-1 2,1-2 0-1,-4-3 2 1,4 6 0-3,-4-6 0 41,1 5 2-46,-3 0-1 0,0 3-1 0,2 1 3 0,1-1 2 0,0-1 0 0,-3-2 0 6,2 1-3-2,-2-6 1 6,0 5-2-6,-2 0-1 2,-1 0 3 1,-2-4 0-1,0 2-1 31,-1 2 1-37,1-5-4 0,-3 5 0 0,0-4 3 1,3 4 1 2,-3-3 1 6,3-1 0-7,-3 4 2 5,0 2 1-1,-3-1-1 1,3-1 1 0,0 0-6-1,0 0-3 27,0 0 3-33,3 0 1 0,-6-2 0 0,4 2-2 5,-1 0 1-1,2 0 1-1,1-4 1 3,0 1 1 1,2-1 0 1,-5-3 2-2,3 0-1 5,2 0 0-9,1-2-3 4,-1-3-2 31,0 0 1-37,1 3 1 0,2-5-1 0,-6 2-1 0,6 3 3 1,0-5 0 8,0 0-4-4,0 2-1 4,0-2 1-5,0 0 2 3,0 0 0 0,0 0 2-2,0 0-2 2,0 0 2 1,0 0-4-2,0 0-2-1,6-2-3 4,-6 2 1-4,0 0-24 5,5-5-8-7,0-2-69 4,0-2-31-2,1-12 2 11</inkml:trace>
    </iact:actionData>
  </iact:action>
  <iact:action type="add" startTime="48925">
    <iact:property name="dataType"/>
    <iact:actionData xml:id="d1">
      <inkml:trace xmlns:inkml="http://www.w3.org/2003/InkML" xml:id="stk1" contextRef="#ctx0" brushRef="#br0">8682 4463 164 0,'-3'-5'63'1,"3"5"-49"0,0 5 7 4,0-5 2 1,0 0-10 2,0 3 0 0,0 4-5-1,0-3 0 0,0 3-5 2,0 3 3-8,0 6 0 5,3 5 6 3,-1 10 3-2,1 7-2 1,2 9 0-1,0 4-3 0,1 11-1 0,2-1-3 2,0-2 1-2,-1-3-2 16,-1-4 0-22,-1-5 3 0,0 0 3 4,-2-7-4 3,0 4-2 1,-1-1 0-3,-2-8 1 3,0-9 1-3,0 2 1 1,0-11 0 1,-2 1 0-1,2-3-4 26,0-6-3-32,0 0 2 0,-3 3 0 0,3-2-1 4,-3-3 1-1,3 0-4 8,-2 0 0-8,-1 0 1 2,0-5 0 2,1 5 0 0,-1 0 0 0,-2 0 0-2,0-2 2 30,-1-3-1-35,1 5 2 0,0 1-2 0,-3-4-1 0,0-1 3 5,-3 4 2 1,1-7 4 1,-6 7 5 0,-5-5-8 2,-11 5-3-6,-11-7-2 8,-4 5-1-8,-3-5-5 35,-1 0 1-38,-4 0 6 0,-9 2 6 0,-5-2-4 0,-2 0 0 2,-3 0-2 2,-5 5 1 4,-14-3-2-2,-2-2 2 3,-1-2-4-5,-12 2 0 1,-6-5 1 3,3-2 0-3,-5 0 2 33,-9 5 1-38,6-5-1 0,-10 2-2 0,-6 3 1 0,5 2-1 2,0 0-3 8,-7 0 2-8,4 0 1 6,4 0 0-1,-9 2 0 0,8 3 0 1,1-5 0-2,-9 2 0 36,6-2 0-42,2 0 0 0,-5 0 2 0,11-2 1 0,5-5-1 0,-5 4-2 1,7-9 1 6,11 5-1-1,11-7 0 4,0 5 0-7,2-5-5 7,6-3 1-7,10-4-7 42,8 7-3-45,14-7 16 0,-1 4 8 0,11-4-4 0,11-2-1 0,-9-13 1 0,14 6 1 8,3-5-1-3,7-5-1 6,1-3-3-7,7-9 1 1,-2 1-2 2,2-1-1 20,1 3 1-27,2 2-1 0,5 2-5 20,-5 2 1-20,3 6-3 0,0 2 0 0,-1-3 1 8,4 7 4-5,2 8-1 12,-5 4-1-15,10 5 3 5,-5 4 2 3,8 3 0 39,5 7-3-47,3 5-1 0,5-5 2 0,3 2 0 0,10 1-2-1,3 2 2 6,8-5 1 2,19 0 2 0,7 2-1-1,1 5 2 1,10-7-4 4,16 0 0-8,2 0-1 52,3-2 0-55,19-5 2 0,5-1 2 0,3-1-3 0,18 2 0 0,-3 2 1 0,12 5 0 0,-1 7 0 2,0 5 2 7,13 0-6-4,-13 7-1 3,14-3 4 0,-9-9 5 36,0 7-2-44,6-4-1 0,-11-3-3 0,6 0-1 0,-1 0 8 0,-13 0 4 1,3 2 0 5,-11-4 0-2,-7 5-8 2,1 1 0 0,-9-8-1 1,-11 4 0 0,-6 0 0-1,1 0 0 31,-4 0 2-37,-7 0 1 0,-10 2 7 0,-9 5 4 0,-8-2-7 2,-2-2-4 4,-11-3 0 1,-10 2 2-1,-8-2 2 1,-11 0 1-1,-8 0-2 4,-2 0-1-7,-4-2-6 4,-4-3-1 26,0 5-17-33,2 3-5 0,3-3-61 0,5-7-26 0</inkml:trace>
    </iact:actionData>
  </iact:action>
  <iact:action type="add" startTime="60141">
    <iact:property name="dataType"/>
    <iact:actionData xml:id="d2">
      <inkml:trace xmlns:inkml="http://www.w3.org/2003/InkML" xml:id="stk2" contextRef="#ctx0" brushRef="#br0">10026 5529 108 0,'-6'0'41'0,"9"4"-32"1,-8-4 0 3,5 0-3 4,0 0 2-1,0 3 3 0,0 4 9 1,2 0 5 0,4 5-5 1,2-3-1-2,0 12 0 0,-3 3 2 0,3 11-11 2,-3-2 1-8,-2 2 2 4,-3 3 4 3,2-5 2-1,-2-3-2 1,0 1 0-1,0 0-7 2,0-3-2-2,0 7-4 0,3 3-1 2,-3-1-1-2,0-1-2 2,0-6 1-3,0-6-1 5,0-1 0-8,0-2 0 4,0-2-3 29,0-2 2-35,0-3 1 0,0 0 0 0,-3-5 0 2,3 1 2 1,0 2-1 6,-2-3-1-6,-1-2 3 6,0 5 0-4,1-3-4 2,-4-2 1 0,4 3 2 38,-3 1 1-45,-3-1-1 0,0-3-2 0,2 2 1 0,-4 3 1 0,2-3-1 0,0 3-1 5,0-2 1 2,0-3 1 0,0 2-1 0,0 3-1-1,0-3 3 3,-2-2 0-5,-1 7-1 38,-2-7 1-42,0 0 0 0,-1 3 1 0,1-5 0 0,0 4 2 0,0 3-5 3,-3 0-1 4,0 6 2-1,-3-4 1 6,-4 3-1-9,-7-8 1 10,-4 5-2-13,2-6 2 4,-2-1 4 34,0 0 4-38,-1 0-6 0,-2-5-1 0,-5 5-2 0,-9-2 1 1,-7 2-2 8,0-5-1-5,0 3 1 5,0-3-1-4,-3-2 2 4,-11 5 3-4,-4-3-2 40,2-2 0-45,2 5 3 0,-2 2 1 0,-5 0-6 0,-6-5-2 0,3 6 2 0,3 1 3 6,-6-2-8 0,-10 5-2 0,5-3 1 1,0 1 2 0,0 1 2 4,-8-1 3-7,0-3-1 4,5 0 2-3,-5-2 0 26,-2-3 1-31,2-2-2 0,3 0-2 0,-1 0 3 2,-4 0 0 5,2 5-1-3,3-5-2 4,-1 0 1-3,-7 0-1 5,0-5 0-6,3 3 0 1,-1-3 0 30,-5-2 0-35,3-3 0 0,2-1 0 0,4 4 0 0,-9 2 0 4,2-7 0 5,7 5 0-5,1 0-3 6,-4 0 2-8,-17-2 1 6,19-1 0-2,14-2 2 1,12 5 3 32,1-2 0-39,10-5 2 0,0 2-4 0,14 3-2 0,4-5 0 0,11-8-1 6,6 4 4 1,7-8 5-1,6-5-1 2,8 0 3-3,5 31-2 26,0-75-7-25,0-2-1 13,5 8-6-19,-5 8 1 0,3 5 0 6,0 6-1 0,4 6 4 3,-7 4-2-9,0-3 1 7,-7 6-3-4,1 1-1 8,1 4-2-9,0 3 2 22,-1 6 2-24,4 4-1 0,-1 2 6 22,3 3 1-22,0 5 0 0,5-3 1 0,1 5-4 7,7-2-2-3,5 2 2 6,4 0 0-7,9 4-2 6,1-1 0-2,2 4 4-1,6-8 1 40,8 6-3-46,15-3-1 0,1 5 1 0,5-2 0 0,5-3-6 0,8-4 0 0,10 2 1 4,4-2 1 2,-4-3 9 1,6-2 7 0,11 7-5 2,-6-3-1 36,3 3-3-45,7 0 1 0,-1 5-4 0,-12-3-2 0,3 5 2 0,8 0 0 1,-5 0 1 3,-3 0 2 2,1 0-3 1,12 0 0 0,-7 0 1-1,-9 0 0 6,6 0 0-7,2 5 0 33,-4-3 0-38,-1-2 0 0,8 0 0 0,3 0 0 0,-3-2 0 0,0-3 0 3,8 5 0 6,-5-2 0-4,-11 2 0 6,-2 2 2-6,-1 5-1 1,-2 2-1 2,-8 6-2 33,-5-4 1-41,-1-1-1 0,9 2 0 0,-8-3 4 0,-6 0 1 0,-5 5-4 1,-2-7 1 6,-4 5 0-2,-4-7 2 1,-6 7-1 1,-8-3 2 1,-7-2 0 2,-6 0 3-7,-3 0-1 43,-7 0 2-46,-4-2-4 0,-4-3 0 0,-1 5-1 0,-4 1 1 0,-1-6-2 0,-3 3-1 4,1 2 1 3,0 0-1 0,2 0-7 0,0 2-3 2,0 1-23-5,8 4-9 6,17 5-77-1,12-3-70 24,3-9 61-33</inkml:trace>
    </iact:actionData>
  </iact:action>
  <iact:action type="add" startTime="73158">
    <iact:property name="dataType"/>
    <iact:actionData xml:id="d3">
      <inkml:trace xmlns:inkml="http://www.w3.org/2003/InkML" xml:id="stk3" contextRef="#ctx0" brushRef="#br0">6864 7556 132 0,'-11'-7'49'0,"11"7"-38"1,-13-2 1 3,10 2-2 3,-2 0-9 1,-3 0 0-1,0 0-3 2,-3-5 0-3,1 5 2 4,-1-2 0-9,1 2 0 4,-6 0 4 3,0 7 2-1,-3 0 2 1,1 0 2-1,-3 2 4 2,-3-1 3-3,-2 6 0 1,-4-5 1 0,-4-2 0 1,0 5-2 1,-3-3-2-2,0-2 1 0,2 0-2 1,1 0 0 2,-1 0-5-5,4 1-3 5,-1-6-7-5,0 5-1 30,-2 0 1-34,-3 7 1 0,-6-7 5 0,-2 0 2 3,0 0-2 4,0-4-1-3,3 4-1 2,0-3 1-3,-1-1-4 9,1 1 0-7,0-4 5 1,-1 0 2-1,-2 3 0 30,6-6-1-35,-4 3-6 0,6 0 1 0,3-4 2 0,2 4 1 8,6-7 1-5,2 7 2 8,5-7 1-4,3 4 1-6,3-1 0 6,0-3 0-1,2-1-4 1,1 4-1-2,2-3-1 28,0-5-2-33,0 5 3 0,3-7 0 0,-1 0 1 10,4-3 0-10,-9-4 0 10,3-2 0-10,3 1 4 7,-3-1 3 2,3-1-4-6,-1-4 1 6,1-7-1-6,0-3 1 29,2-4-2-32,-2 2-1 0,2 2-3 0,-5 1-2 1,3 1-2 7,0 1 1-4,-1 4-1 6,4 1 0-6,-1 2 0 6,3-1 0-5,-2-1 4 0,2 2 1 1,0 2-1 32,0 0-2-38,0 7-2 0,0 0 1 0,2 5 1 0,1-2 2 5,-1 1-3-2,4 6-2 7,2-3 2-7,5-2 0 5,0 5-4-2,3 2 1 0,3-7 0 0,2 7 2 0,-3-8 7 24,3 6 7-30,3 0-15 0,5-3-7 0,8 5 2 5,11 0 4 0,8-7 1 1,-1 7-1 1,1 2-4-1,2 0-2 2,8 5 0-3,0 0 4 4,3 0 3-5,-3 0 4 25,3 0 0-29,8 5 2 0,13-3-4 3,-6 1 0-3,-7 1 1 9,-3 3 0-4,3 3 0 3,0-3 0-3,-6 0-3 6,-10 0 2-7,-6 0 1 5,-7 0 2-7,-6 0-1 32,-7 3-1-34,-9 4-2 0,-5 0 1 0,-2 2 1 2,-6 12 2 5,-2 3-1-3,-6 4 2 4,-2-4-4-5,-3-1 0 5,0 3 3-2,0-2 1-1,0 4-4 2,0-2-1-1,0 5 3 19,-3 4 1-25,0-4-3 0,-2-8 1 3,0-1 0 9,0-8 0-12,-1 0 0 6,1-5 2 0,2-1-1 1,1 1-1 1,-1-4 1-3,0-3-1 3,1-2 0-3,-1 0 2 2,3 0-8 16,0 3-1-23,3 1-62 0,2 4-29 3,3-6-21 11</inkml:trace>
    </iact:actionData>
  </iact:action>
  <iact:action type="add" startTime="79446">
    <iact:property name="dataType"/>
    <iact:actionData xml:id="d4">
      <inkml:trace xmlns:inkml="http://www.w3.org/2003/InkML" xml:id="stk4" contextRef="#ctx0" brushRef="#br0">6197 7460 176 0,'0'0'68'0,"0"0"-52"1,3 5 6 4,-3-5-1 3,0 0-11-1,0 0-3 1,0 0-2 0,0 0-1-1,0 0-2 2,0 0-2-8,0 0 1 7,0 2-1-2,0 3 2 1,-3-1 3 1,0 3 4-1,1 0 2 1,-1 1 1-1,-8-1 2 0,3 0 2 0,-5 0-5 2,3 0-1-3,-1 0-6 2,0 0-1 2,-7 2-3-4,-1-2-1 4,-2-2 5 0,-5-3 2-7,-1 5 2 11,-2-7 0-13,-3 0-4 5,1 0-3 27,-4-7 0-32,-2 0-1 0,-2 0 2 0,-1-7 1 7,-5 2 1-7,3-6 2 10,-1 1-3-6,6 3-2 3,5 0 0 2,3-3-1-3,8 3 2 0,-5-7 1 31,7-2-4-37,-5-1 1 0,3-2-2 0,-5 3-2 0,2 2-4 5,3-3 0-3,-6 3 2 4,4 0 1 0,9 4 3 2,-4 1 3 2,2-3 2-7,5 2 3 4,3-4-1-2,0 5 2 29,6-5 0-34,-4-1 1 0,4-1-4 0,2-5-1 6,2 0-1-6,4 4 1 5,2-4-2 2,2 9 2 1,-2-2 0 2,3 0 1-5,-3 4 0 2,2-2 0-4,1-2-7 38,0 5 0-41,2-5-1 0,-5 4 2 0,2 1 1 0,1-3 1 1,5 2-3 2,-6 3 2 6,4 5 1-6,1-3 2 5,1 3-3 0,0-3 0 0,3 7 3-3,-1-2 3 33,1 0-2-38,7 0-2 0,9 2-3 0,-6 3 1 0,2-3-1 4,1 5 0-3,0 0 2 6,0 0 2-1,2 5-3 1,0 2 0 0,6 2-1-1,0 3 0 1,2-2 0-1,3 4 0 24,5 0 2-30,1 2 2 0,-6-2-3 0,-3 8-2 2,-2-4 4 7,-1 4 1-4,-7-1 0 1,0 7-2 0,-6 2 1 3,-2-1 1-3,-3 1-1 2,3-1 2-5,-3-1-4 28,-2-2 0-31,-3-1 1 0,-3 1 0 0,-2 0 0 2,-6 0 0 7,-10-5 2-5,-1 8 3 6,-2-1-2-7,-2 2 0 8,-3-1-1-8,-1 1-2 2,1 1 1 2,-3-1 1 26,0-1-3-33,0-6 0 0,1 5 3 0,-4-4 3 2,3-3-4 7,3 0-1-7,-6 3 2 8,4-6 3-8,-7-6-2 5,1 2-2 0,0-2 4 0,-3-5 1-1,-2-4-2 0,-3 1-3 21,0-4 0-27,2 0-1 0,6-4-16 4,0 1-6 5,-6-9-126-3</inkml:trace>
    </iact:actionData>
  </iact:action>
  <iact:action type="add" startTime="90857">
    <iact:property name="dataType"/>
    <iact:actionData xml:id="d5">
      <inkml:trace xmlns:inkml="http://www.w3.org/2003/InkML" xml:id="stk5" contextRef="#ctx0" brushRef="#br0">6467 8751 168 0,'-21'5'63'1,"-1"-3"-49"0,12-2 3 3,5 0-1 3,-1 0-10 1,-2 0-1 0,0 5-3 0,0-3-2-2,-2-2 1 4,-3 5 1-9,-3-3 1 4,0 3-1 3,-11-2-2-1,1 4 1 1,-3-7-1-1,-5 2 6 2,-4 5 6-3,-1-2 5 2,-4 4 4-1,4-2 2 2,-1 0 3-2,0 0-5 4,1-4-1-9,-1 1-11 6,-2-1-3 0,-9-6-4-1,1 3-2 1,-3 0-2-1,3 0 1 25,2-4-1-31,3-1 0 0,0-2 4 0,8-5 1 2,3 3-1 5,5-5-2 0,-3 4 5-1,6-4 1 0,2 0 0 2,0-5-1-3,3 3 1 4,0-6 1-5,2-1-3 2,1-5-1 20,4-5 1-26,1 0 0 0,3 2-5 1,2 3-1 7,5 2-2-4,3-2 3 5,0-7 0-3,5 4 1 1,6 3 0-1,-3 2 2-1,2 5 1 2,1 0 1 31,-1-1 4-38,4 1 5 0,-4-2-3 0,4 2 0 0,-1-10-2 4,-3 3 2 0,4 4-7 6,1 1-2-8,1-3-1 5,0 2 2 1,3 3-3-2,-6 2 0 1,3-2 1-2,0 0 2 37,2 0-3-42,-5 4 0 0,6-4 1 0,2 5 2 0,6-3-1 0,7-2-1 3,6 4 1 4,-9 1-1-1,4-5 0 2,-3 7 0-3,-1-1 0 4,1 1 2-5,-5 0 1 26,2 10 1-30,5-1-5 0,-2 5 1 0,10 7-2 3,6 2-2 5,-3 10 3-3,0-2 0 3,-3-3 1-3,-5 2 2 5,-2 3-1-2,-1-3 2-6,3 8-4 4,-5-3 0 0,-1 3 3 29,1 2 1-35,0-3 1 0,-3 5 2 0,0 5-3 12,-2 2 0-12,-1-4 1 11,-5 0 0-11,-2 2 0 9,-1-8 0-9,-4 8 0 5,-4-2 2 3,-2 0-3 25,-3 4 0-33,-2-2-1 0,-6 2-2 0,1 7 1 1,-4-4-1 3,-2 0 2 4,-2-8 1-1,-3 1 1-2,-1-3 0 0,4 0-2 3,-6-4-2-2,3-3 3 2,0 2 2-3,-3-4-4 2,0-2-1 16,3-1 0-23,2-2 0 0,3-7-5 3,3 5-1 4,-3-7-26-1,2 0-9 1,4 2-248 14,10-24 127-15</inkml:trace>
    </iact:actionData>
  </iact:action>
  <iact:action type="add" startTime="102056">
    <iact:property name="dataType"/>
    <iact:actionData xml:id="d6">
      <inkml:trace xmlns:inkml="http://www.w3.org/2003/InkML" xml:id="stk6" contextRef="#ctx0" brushRef="#br0">6319 10313 120 0,'0'-5'46'1,"-3"5"-35"0,0-2 3 5,1 2 1-1,2 0-3 3,0-5 3-1,0 5 3 2,0 0 3-3,0 0-11 3,-3 0 5-8,0 5 5 4,-7-5-2 3,-1 7-1 0,1-4-1-1,-4 4 3 0,-4-3 0 2,-3 3 1-3,0 0-5 2,-1-4 1-1,-1 4 0 2,-4 0-1-2,1 0-3 2,-3 0 0-4,-1 0-5 4,-1-5-2-1,-4 5-2-1,4 0-3 0,-9-7 1 1,0 0 1 22,-5 0-1-29,-5-2-1 0,0-3 1 0,-3 5-1 3,5-2 2 4,6-3 1-1,-1 3 7 1,6-3 4-1,3-4-5 2,2 2-3-3,6-3 3 4,-3-1 4 26,2 1-7-35,1-1-3 0,-1-6 0 0,-2 3 0 0,3-7-4 2,2 4 1 4,3-4-2 0,2-2 0 1,3-6 4 0,-2 6 1 3,5-5 3-5,-1 6 3 0,4-3-4 1,2-1-1 31,-3-5-4-37,3 3-3 0,3-3-1 0,2 1 3 0,-2 2-2 5,5-3 1-2,0-7 2 7,5 3 2-7,-5-3-1 5,8 3-1-2,-2-3-2 0,2 1 1 0,5 2-1 1,0-3 0 28,6 3 2-35,4 2 0 0,4-5-3 0,-1 3 2 0,3-1-1 6,0-1 0-1,1 6 2 2,1 1 0-1,4 1-9 1,-4 6-4 0,7 2 2-1,1 0 2-1,6 6 2 29,3 6 5-34,-3 4-1 0,0 5 1 0,0 5 2 0,2 4 0 5,1 3-3 2,8 7 0-1,-1 9-1 2,-5 1 0 1,-2 1 3-6,-6-2 2 7,-2 3 0-8,-3-1-1 33,-2 8 1-35,-1 2-1 0,-5 0 0 0,0 10 0 0,-5-3 0 5,-3 2 0 1,-5-4 4 2,0-3 2-4,-3-2 0 6,-5 12 1-4,-5-1 0-1,-3 1 3 1,-6 7-3 1,-9-7 1 23,-1-3-1-30,-3-4 3 0,-2-8-1 0,2 1 0 6,1-10-5-3,-1 3-3 3,6-10 0 1,3-4-1 0,2-3-3 3,5-3 2-6,-2-1-30 3,5-1-12-3,8 5-77 18,5-14-33-22</inkml:trace>
    </iact:actionData>
  </iact:action>
  <iact:action type="add" startTime="114306">
    <iact:property name="dataType"/>
    <iact:actionData xml:id="d7">
      <inkml:trace xmlns:inkml="http://www.w3.org/2003/InkML" xml:id="stk7" contextRef="#ctx0" brushRef="#br0">6125 12830 156 0,'0'7'60'0,"0"-9"-47"1,0 2-1 4,0-5-2 3,0 5-12-1,0-2 0 1,-5-3-9 0,3 5-3-1,-1-2 8 1,3-3 5-7,0 5 5 5,0 0 8 2,0 0 4-1,0 0-2 1,-3 0 2-1,1-2 2 2,-1 2 1-3,0 2-2 3,-2 5 0-2,-3-2-5 1,-3 2-2-1,1-5-4 3,-6 5-1-5,-2 0-6 2,-1 3-1 0,-2 1 3 7,-3-1 1-12,0-3 0 5,3 5 1 1,-5-8 4 0,-4 3 4-1,4 0-2 1,-6 0 0 0,-5-2-3-2,-5-2-1 23,-3-3-1-28,0 0 0 0,3 0-2 3,2-3 1 1,3-4 0 8,2 0 1-12,4 0 0 9,4-2 2-2,1 4 1 5,-1-9 3-12,3 0 1 5,1 4 1 0,2 3-2 28,-3-7 1-33,0 0 0 0,0-2 1 0,0 1-4 1,0-1-3 7,3-3 0-5,3 3 1 7,2-1 3-7,0-2 2 4,3 3-1 0,0-1 1-1,-1-4-6 1,1 0-1-1,2-2-4 28,1-6-3-34,-1 6 2 0,3-5 2 0,0 4-5 2,3-4 1 1,0 0 1 4,5 4 1-1,-5 1 1 2,5-3 2-1,5 2-3-2,-5 3 0 3,5-5-4-4,3 0 1 2,0 0 0 22,3 1 2-28,2-6-1 0,5 0 1 0,-2-4 0 7,13 5 0-2,0-8 0 3,6 3 0-3,-1 4 2 5,3 0 0-7,0-2-3 8,0 8 2-9,0-4-1 33,6 8 0-35,4 0 0 0,6 2-2 0,3 0 0 0,-6 5 0 8,0-2 0-6,1 9 3 8,2 0-2-6,0 11 1 3,5 3 0-1,-3 3-2 1,-4-1-2-1,2 5 1 0,-9 5 3 32,1 0 3-38,-5 7-2 0,13 5-2 0,-5 6 2 0,-9 5 0 3,-4 3-2 2,-6-5 0 1,-11 5 4 0,-2-3 1 3,-5-4 2-3,-8 7 0 3,-6 4 0-6,-2-2 2 39,-1 9-3-42,-4-11 0 0,-4 0-1 0,-1-1 1 0,1-6-2 1,-4-3-1 2,2-4 1 4,5 0 1 0,-2-3-1 3,3-7-1-6,-1 2 1 5,3-8 1-6,0-1 1 33,3 0 3-36,0-5-12 0,-3-4-5 0,5-3-46 0,3 5-20 4,11-7-57 10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21T16:16:36.3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3448">
    <iact:property name="dataType"/>
    <iact:actionData xml:id="d0">
      <inkml:trace xmlns:inkml="http://www.w3.org/2003/InkML" xml:id="stk0" contextRef="#ctx0" brushRef="#br0">5202 8071 172 0,'-5'-9'66'1,"5"4"-52"0,-3-2 6 2,3 5-1 4,-3-3-13 1,1 3-6-1,-3-3 0 1,-1-2 1 0,-2 5 0 0,0-5-3-7,-8 4-1 5,1-1 4 3,-7 1 1-3,-4-1 2 1,-3-3 0 0,-13 0 4 2,-6-1 3-3,-8 6 2 2,3-3 3 1,-7 3 2 1,4 2 3-6,-8 0-5 5,-7 0-1-2,0 0-7 2,-6 0-3-1,0 0-5-1,-13 0-2 2,0 0 3-4,0 0 1 37,8 2 2-41,-5-2 2 0,-3 0 3 0,-3 5 5 0,6-3-4 0,2-2 2 3,1 5-7 5,-9-2-1-3,11 1-2 3,0-4 1-3,5 0 0 5,3 0 1-7,-5 0 0 31,5 0 0-34,10 0 4 0,1 3 5 0,10-3-5 0,0 4 0 9,13-4 0-6,-2 0 0 6,5 3-2-6,2-3-1 9,14 0-6-9,3 0 1 3,2 0 4-1,5 0 2 2,3 0 2 27,3 0 0-34,2-3-2 0,1 3-1 0,2 0-3 4,0 0-2-3,0 3-4 7,0-3-2-3,2 0-19 5,6 0-7-5,0 4-49 1,3-8-23 1,-1-6-25 5</inkml:trace>
    </iact:actionData>
  </iact:action>
  <iact:action type="add" startTime="37275">
    <iact:property name="dataType"/>
    <iact:actionData xml:id="d1">
      <inkml:trace xmlns:inkml="http://www.w3.org/2003/InkML" xml:id="stk1" contextRef="#ctx0" brushRef="#br0">12698 10050 132 0,'-8'-7'52'0,"8"11"-41"1,-8-11 9 4,6 7 2 2,-4-4-15 2,-2 1-4-2,0-4-7 1,-2 7 0-1,2 0 2 1,-3 0 1-7,1 0 1 5,-1 7 0 3,-2-4 2-3,-8 1 5 2,-3 6 6-1,-5-6 2 1,0 3 3-1,0 1-6 1,-3 1 1-1,0 5-6 1,-2 3 1 0,-3-3-3-1,-8 0 0 3,-8 2-3-5,-3-9 1 30,-2 0 0-34,-3 0 1 0,-5 0-2 0,-13 0 1 1,-6-4-2 2,6 2-1 4,2 2 1 2,-5 2 1-4,-3-2 3 4,0 0 2-6,6 5 1 5,0-3 0-3,-6-2 0 33,-8 0 2-38,3-4-3 0,3 1-2 0,-5-4-2 0,-9 0-3 5,3-4 1-3,5 4-1 8,-2 0 4-7,-5-3 2 4,-1-4 0-1,3 7 1 1,-29-4-2-1,0 1 0 0,8-1-3 26,5 4 1-32,35 0 2 0,-43-3 4 0,14 3-2 2,5 0 1 4,-1 3-1 0,-7-3 3 1,8-3 1 1,5 3 1-1,-8-7-4-2,0 0-3 4,9 0 0-5,4 5 1 32,-8-5-1-36,-2 0 0 0,5 0-3 0,6-1 1 0,-6 1 0 5,-8 0 1-1,5-2 0 4,1-3 0-3,-11 3 0 6,5 2 0-5,5-3 0 1,9-1 0-1,-6 4 2-3,-5-1 1 36,2 8-3-39,3-7-3 0,-8 0 4 0,-7 5 1 0,4-5-5 1,1 0 0 8,-9 5-1-6,6-3 2 8,11 5 5-7,4-7 6 2,-7 0-5 1,-3 4-2-2,8-4-3 35,-2 0-3-40,-9 0 3 0,1 0 0 0,5 0-4 0,-1 0-1 1,-7 7 3 3,8 0 3 2,3-2 5 1,-1-3 2-1,-7 10-5 2,4-3-4 1,4-2 1-4,-3-2 0 20,-6 4-1-25,6-4 1 0,10-3 0 5,-5-2 1-5,-2 5 0 17,2-3 0-17,5 2 0 4,3-1 2 2,-13 1-5 2,8 3-1-3,5-2-2 3,5-3-2-3,1-2 3 1,-6 5 0 25,8-3 5-31,5 5 2 0,5-7-2 0,6 5-1 2,5-3-1 5,-5-2 1 7,11 5 0-14,4 2 1 8,12-5-2-5,7 3 1 4,11 2-2-1,2-5 2 37,6 5-4-43,2-2 0 0,9 2-15 0,-6 0-4 0,8 0-21 0,16-7-77 10,16-8-3-4,7-1-37 11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208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464050"/>
            <a:ext cx="5019675" cy="422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08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EB9031F-EB71-7642-8F3C-6FDC1408CB9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73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39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149E1A-5C54-D64B-9E9D-5A113A6AF7E6}" type="slidenum">
              <a:rPr lang="en-US"/>
              <a:pPr/>
              <a:t>12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462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14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68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15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016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652608-6990-6E43-AA5F-49A5045801F2}" type="slidenum">
              <a:rPr lang="en-US"/>
              <a:pPr/>
              <a:t>16</a:t>
            </a:fld>
            <a:endParaRPr 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762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E383AF-40C9-E847-ACCB-98F997084513}" type="slidenum">
              <a:rPr lang="en-US"/>
              <a:pPr/>
              <a:t>17</a:t>
            </a:fld>
            <a:endParaRPr lang="en-US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2364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E383AF-40C9-E847-ACCB-98F997084513}" type="slidenum">
              <a:rPr lang="en-US"/>
              <a:pPr/>
              <a:t>18</a:t>
            </a:fld>
            <a:endParaRPr lang="en-US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1677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186323-23FC-C745-A59E-E7A0F69F23C3}" type="slidenum">
              <a:rPr lang="en-US"/>
              <a:pPr/>
              <a:t>28</a:t>
            </a:fld>
            <a:endParaRPr lang="en-US"/>
          </a:p>
        </p:txBody>
      </p:sp>
      <p:sp>
        <p:nvSpPr>
          <p:cNvPr id="3072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9BB694-CB85-1C42-BB21-6EC89F24E5E0}" type="slidenum">
              <a:rPr lang="en-US"/>
              <a:pPr/>
              <a:t>30</a:t>
            </a:fld>
            <a:endParaRPr lang="en-US"/>
          </a:p>
        </p:txBody>
      </p:sp>
      <p:sp>
        <p:nvSpPr>
          <p:cNvPr id="3277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566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24F83C-53AC-F24F-80E2-C55109AFC467}" type="slidenum">
              <a:rPr lang="en-US"/>
              <a:pPr/>
              <a:t>31</a:t>
            </a:fld>
            <a:endParaRPr lang="en-US"/>
          </a:p>
        </p:txBody>
      </p:sp>
      <p:sp>
        <p:nvSpPr>
          <p:cNvPr id="3481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3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32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83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64B176-3CE7-6A41-BE1E-57EEC52B0665}" type="slidenum">
              <a:rPr lang="en-US"/>
              <a:pPr/>
              <a:t>3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545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346639-C8C4-9A48-A995-2E425D4B1E5C}" type="slidenum">
              <a:rPr lang="en-US"/>
              <a:pPr/>
              <a:t>33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6648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1B9DA1-D091-A64A-A0FC-8E8CCCAFB71C}" type="slidenum">
              <a:rPr lang="en-US"/>
              <a:pPr/>
              <a:t>37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094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E32076-AB54-DD42-AB81-EE05460AD3D3}" type="slidenum">
              <a:rPr lang="en-US"/>
              <a:pPr/>
              <a:t>43</a:t>
            </a:fld>
            <a:endParaRPr 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596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346639-C8C4-9A48-A995-2E425D4B1E5C}" type="slidenum">
              <a:rPr lang="en-US"/>
              <a:pPr/>
              <a:t>44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631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346639-C8C4-9A48-A995-2E425D4B1E5C}" type="slidenum">
              <a:rPr lang="en-US"/>
              <a:pPr/>
              <a:t>45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887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4D6FAE-BAB2-4B44-B9CF-68A8BE4C6FBA}" type="slidenum">
              <a:rPr lang="en-US"/>
              <a:pPr/>
              <a:t>46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5298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8F872B-19D4-8F46-BECB-09C895BA15F0}" type="slidenum">
              <a:rPr lang="en-US"/>
              <a:pPr/>
              <a:t>47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222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4D052C-C7F7-BA4E-98C4-68051FCD392D}" type="slidenum">
              <a:rPr lang="en-US"/>
              <a:pPr/>
              <a:t>48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0617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346639-C8C4-9A48-A995-2E425D4B1E5C}" type="slidenum">
              <a:rPr lang="en-US"/>
              <a:pPr/>
              <a:t>51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695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346639-C8C4-9A48-A995-2E425D4B1E5C}" type="slidenum">
              <a:rPr lang="en-US"/>
              <a:pPr/>
              <a:t>52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232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123507-3658-094F-A348-B086D6EDE221}" type="slidenum">
              <a:rPr lang="en-US"/>
              <a:pPr/>
              <a:t>4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707" y="4463296"/>
            <a:ext cx="5019887" cy="422838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35" tIns="45718" rIns="91435" bIns="45718"/>
          <a:lstStyle/>
          <a:p>
            <a:pPr eaLnBrk="1" hangingPunct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18468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945E12-28F4-EC45-9FE6-6861EFD09E6C}" type="slidenum">
              <a:rPr lang="en-US"/>
              <a:pPr/>
              <a:t>5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707" y="4463296"/>
            <a:ext cx="5019887" cy="422838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35" tIns="45718" rIns="91435" bIns="45718"/>
          <a:lstStyle/>
          <a:p>
            <a:pPr eaLnBrk="1" hangingPunct="1"/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2692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945E12-28F4-EC45-9FE6-6861EFD09E6C}" type="slidenum">
              <a:rPr lang="en-US"/>
              <a:pPr/>
              <a:t>6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707" y="4463296"/>
            <a:ext cx="5019887" cy="422838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35" tIns="45718" rIns="91435" bIns="45718"/>
          <a:lstStyle/>
          <a:p>
            <a:pPr eaLnBrk="1" hangingPunct="1"/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700313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DFDE8B-28E4-4047-85D4-57A6728EBAFF}" type="slidenum">
              <a:rPr lang="en-US"/>
              <a:pPr/>
              <a:t>7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707" y="4463296"/>
            <a:ext cx="5019887" cy="422838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35" tIns="45718" rIns="91435" bIns="45718"/>
          <a:lstStyle/>
          <a:p>
            <a:pPr eaLnBrk="1" hangingPunct="1"/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874545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B422F39-6D47-7E4A-B2A9-7EB2D50CD805}" type="slidenum">
              <a:rPr lang="en-US"/>
              <a:pPr/>
              <a:t>8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707" y="4463296"/>
            <a:ext cx="5019887" cy="422838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35" tIns="45718" rIns="91435" bIns="45718"/>
          <a:lstStyle/>
          <a:p>
            <a:pPr eaLnBrk="1" hangingPunct="1"/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206674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0D70C18-464E-3545-9CA1-FC88A632BD18}" type="slidenum">
              <a:rPr lang="en-US"/>
              <a:pPr/>
              <a:t>9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5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82BD90-5842-9D48-A685-621D2A4C3779}" type="slidenum">
              <a:rPr lang="en-US"/>
              <a:pPr/>
              <a:t>11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34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510778"/>
            <a:ext cx="3890964" cy="1298972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2876550"/>
            <a:ext cx="3886200" cy="1676400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Times" pitchFamily="-65" charset="0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4705350"/>
            <a:ext cx="12192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4705350"/>
            <a:ext cx="19050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4705350"/>
            <a:ext cx="765174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211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DFA8D9-15F1-AF4D-8149-0C26EB27AC9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983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29450" y="285750"/>
            <a:ext cx="2114550" cy="44005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85750"/>
            <a:ext cx="6191250" cy="44005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57BED9-9427-674C-8047-314E304C86F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81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300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Narrow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6858000" cy="3333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51816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2860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F35DC5-7E65-8247-99AB-4E984F8A921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7706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680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534400" cy="3333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8580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0480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F35DC5-7E65-8247-99AB-4E984F8A921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6176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2BDC8F-D922-0A4E-AAA0-9C7D97FF3D7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3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3810000" cy="3371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314450"/>
            <a:ext cx="3810000" cy="3371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0960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667000" y="468630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C7A63A-31A1-2C4C-95AA-A445DBCAB17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9134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75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BC7101-16EA-C942-850C-355264FDE9E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628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28E5E2-1321-4548-96C8-615581C5A8C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78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750"/>
            <a:ext cx="3008313" cy="8715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343150"/>
            <a:ext cx="3008313" cy="225147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729988-E849-C549-AA67-252EA40F09C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3127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7882B1-C6D6-A945-BB8B-B7B1B12471B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46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381000"/>
            <a:ext cx="7467600" cy="7429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352550"/>
            <a:ext cx="7772400" cy="33337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0" y="4705350"/>
            <a:ext cx="19812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43200" y="4686300"/>
            <a:ext cx="28956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480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04800" y="4705350"/>
            <a:ext cx="19812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+mn-lt"/>
              </a:defRPr>
            </a:lvl1pPr>
          </a:lstStyle>
          <a:p>
            <a:fld id="{91F816EA-24CC-2048-859A-C5EA9F27539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1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685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2pPr>
      <a:lvl3pPr marL="10287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3pPr>
      <a:lvl4pPr marL="1371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imes" charset="0"/>
        <a:buChar char="•"/>
        <a:defRPr>
          <a:solidFill>
            <a:schemeClr val="tx1"/>
          </a:solidFill>
          <a:latin typeface="+mn-lt"/>
          <a:ea typeface="ＭＳ Ｐゴシック" pitchFamily="-65" charset="-128"/>
        </a:defRPr>
      </a:lvl4pPr>
      <a:lvl5pPr marL="17145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>
          <a:solidFill>
            <a:schemeClr val="tx1"/>
          </a:solidFill>
          <a:latin typeface="+mn-lt"/>
          <a:ea typeface="ＭＳ Ｐゴシック" pitchFamily="-65" charset="-128"/>
        </a:defRPr>
      </a:lvl5pPr>
      <a:lvl6pPr marL="21717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6pPr>
      <a:lvl7pPr marL="26289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7pPr>
      <a:lvl8pPr marL="30861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8pPr>
      <a:lvl9pPr marL="35433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.png"/><Relationship Id="rId5" Type="http://schemas.microsoft.com/office/2011/relationships/inkAction" Target="../ink/inkAction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4.png"/><Relationship Id="rId5" Type="http://schemas.microsoft.com/office/2011/relationships/inkAction" Target="../ink/inkAction10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5.png"/><Relationship Id="rId5" Type="http://schemas.microsoft.com/office/2011/relationships/inkAction" Target="../ink/inkAction11.xml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6.png"/><Relationship Id="rId5" Type="http://schemas.microsoft.com/office/2011/relationships/inkAction" Target="../ink/inkAction12.xml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microsoft.com/office/2011/relationships/inkAction" Target="../ink/inkAction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microsoft.com/office/2011/relationships/inkAction" Target="../ink/inkAction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microsoft.com/office/2011/relationships/inkAction" Target="../ink/inkAction3.xml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4.m4a"/><Relationship Id="rId7" Type="http://schemas.openxmlformats.org/officeDocument/2006/relationships/image" Target="../media/image6.png"/><Relationship Id="rId2" Type="http://schemas.microsoft.com/office/2007/relationships/media" Target="../media/media4.m4a"/><Relationship Id="rId1" Type="http://schemas.openxmlformats.org/officeDocument/2006/relationships/tags" Target="../tags/tag1.xml"/><Relationship Id="rId6" Type="http://schemas.microsoft.com/office/2011/relationships/inkAction" Target="../ink/inkAction4.xm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microsoft.com/office/2011/relationships/inkAction" Target="../ink/inkAction5.xml"/><Relationship Id="rId4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microsoft.com/office/2011/relationships/inkAction" Target="../ink/inkAction6.xml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microsoft.com/office/2011/relationships/inkAction" Target="../ink/inkAction7.xml"/><Relationship Id="rId5" Type="http://schemas.openxmlformats.org/officeDocument/2006/relationships/image" Target="../media/image9.jp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1.png"/><Relationship Id="rId5" Type="http://schemas.microsoft.com/office/2011/relationships/inkAction" Target="../ink/inkAction8.xml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9.m4a"/><Relationship Id="rId7" Type="http://schemas.openxmlformats.org/officeDocument/2006/relationships/image" Target="../media/image12.png"/><Relationship Id="rId2" Type="http://schemas.microsoft.com/office/2007/relationships/media" Target="../media/media9.m4a"/><Relationship Id="rId1" Type="http://schemas.openxmlformats.org/officeDocument/2006/relationships/tags" Target="../tags/tag2.xml"/><Relationship Id="rId6" Type="http://schemas.microsoft.com/office/2011/relationships/inkAction" Target="../ink/inkAction9.xml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4572000" y="438150"/>
            <a:ext cx="3890964" cy="1371600"/>
          </a:xfrm>
        </p:spPr>
        <p:txBody>
          <a:bodyPr/>
          <a:lstStyle/>
          <a:p>
            <a:pPr eaLnBrk="1" hangingPunct="1"/>
            <a:r>
              <a:rPr lang="en-US" sz="4000" dirty="0" smtClean="0">
                <a:latin typeface="Calibri (Headings)"/>
                <a:ea typeface="ＭＳ Ｐゴシック" charset="0"/>
                <a:cs typeface="Calibri (Headings)"/>
              </a:rPr>
              <a:t>Basic Text Processing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 dirty="0" smtClean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Regular Expressions</a:t>
            </a:r>
            <a:endParaRPr lang="en-US" sz="3600" dirty="0">
              <a:solidFill>
                <a:srgbClr val="A4001D"/>
              </a:solidFill>
              <a:latin typeface="Calibri"/>
              <a:ea typeface="ＭＳ Ｐゴシック" charset="0"/>
              <a:cs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1440" y="250200"/>
              <a:ext cx="6990120" cy="470340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000" y="244800"/>
                <a:ext cx="7010280" cy="47185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486777"/>
      </p:ext>
    </p:extLst>
  </p:cSld>
  <p:clrMapOvr>
    <a:masterClrMapping/>
  </p:clrMapOvr>
  <p:transition advTm="25877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Precedence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guppy and </a:t>
            </a:r>
            <a:r>
              <a:rPr lang="en-US" dirty="0" smtClean="0"/>
              <a:t>guppies:  /</a:t>
            </a:r>
            <a:r>
              <a:rPr lang="en-US" dirty="0" err="1" smtClean="0"/>
              <a:t>guppy|ies</a:t>
            </a:r>
            <a:r>
              <a:rPr lang="en-US" dirty="0" smtClean="0"/>
              <a:t>/      or     /</a:t>
            </a:r>
            <a:r>
              <a:rPr lang="en-US" dirty="0" err="1" smtClean="0"/>
              <a:t>gupp</a:t>
            </a:r>
            <a:r>
              <a:rPr lang="en-US" dirty="0" smtClean="0"/>
              <a:t>(</a:t>
            </a:r>
            <a:r>
              <a:rPr lang="en-US" dirty="0" err="1" smtClean="0"/>
              <a:t>y|ies</a:t>
            </a:r>
            <a:r>
              <a:rPr lang="en-US" dirty="0" smtClean="0"/>
              <a:t>)/</a:t>
            </a:r>
          </a:p>
          <a:p>
            <a:pPr lvl="1"/>
            <a:endParaRPr lang="en-SG" dirty="0"/>
          </a:p>
          <a:p>
            <a:pPr lvl="1"/>
            <a:endParaRPr lang="en-SG" dirty="0" smtClean="0"/>
          </a:p>
          <a:p>
            <a:pPr lvl="1"/>
            <a:endParaRPr lang="en-SG" dirty="0"/>
          </a:p>
          <a:p>
            <a:pPr lvl="1"/>
            <a:endParaRPr lang="en-SG" dirty="0" smtClean="0"/>
          </a:p>
          <a:p>
            <a:pPr lvl="1"/>
            <a:endParaRPr lang="en-SG" dirty="0"/>
          </a:p>
          <a:p>
            <a:pPr lvl="1"/>
            <a:endParaRPr lang="en-SG" dirty="0" smtClean="0"/>
          </a:p>
          <a:p>
            <a:r>
              <a:rPr lang="en-SG" dirty="0"/>
              <a:t>/the*/ matches </a:t>
            </a:r>
            <a:r>
              <a:rPr lang="en-SG" dirty="0" err="1"/>
              <a:t>theeeee</a:t>
            </a:r>
            <a:r>
              <a:rPr lang="en-SG" dirty="0"/>
              <a:t> but not </a:t>
            </a:r>
            <a:r>
              <a:rPr lang="en-SG" dirty="0" err="1"/>
              <a:t>thethe</a:t>
            </a:r>
            <a:r>
              <a:rPr lang="en-SG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219325"/>
            <a:ext cx="5820575" cy="1600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6" name="Ink 5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85880" y="1902240"/>
              <a:ext cx="4832640" cy="2568600"/>
            </p14:xfrm>
          </p:contentPart>
        </mc:Choice>
        <mc:Fallback>
          <p:pic>
            <p:nvPicPr>
              <p:cNvPr id="6" name="Ink 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4720" y="1896840"/>
                <a:ext cx="4849920" cy="25848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055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616"/>
    </mc:Choice>
    <mc:Fallback>
      <p:transition spd="slow" advTm="70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Errors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The process we just went through was based on </a:t>
            </a:r>
            <a:r>
              <a:rPr lang="en-US" sz="2800" dirty="0" smtClean="0">
                <a:solidFill>
                  <a:srgbClr val="A50021"/>
                </a:solidFill>
              </a:rPr>
              <a:t>fixing two kinds </a:t>
            </a:r>
            <a:r>
              <a:rPr lang="en-US" sz="2800" dirty="0">
                <a:solidFill>
                  <a:srgbClr val="A50021"/>
                </a:solidFill>
              </a:rPr>
              <a:t>of errors</a:t>
            </a:r>
          </a:p>
          <a:p>
            <a:pPr lvl="1" eaLnBrk="1" hangingPunct="1"/>
            <a:r>
              <a:rPr lang="en-US" sz="2400" dirty="0"/>
              <a:t>Matching strings that we should not have matched (</a:t>
            </a:r>
            <a:r>
              <a:rPr lang="en-US" sz="2400" dirty="0">
                <a:solidFill>
                  <a:srgbClr val="A50021"/>
                </a:solidFill>
              </a:rPr>
              <a:t>the</a:t>
            </a:r>
            <a:r>
              <a:rPr lang="en-US" sz="2400" dirty="0"/>
              <a:t>re, </a:t>
            </a:r>
            <a:r>
              <a:rPr lang="en-US" sz="2400" dirty="0">
                <a:solidFill>
                  <a:srgbClr val="A50021"/>
                </a:solidFill>
              </a:rPr>
              <a:t>the</a:t>
            </a:r>
            <a:r>
              <a:rPr lang="en-US" sz="2400" dirty="0"/>
              <a:t>n, o</a:t>
            </a:r>
            <a:r>
              <a:rPr lang="en-US" sz="2400" dirty="0">
                <a:solidFill>
                  <a:srgbClr val="A50021"/>
                </a:solidFill>
              </a:rPr>
              <a:t>the</a:t>
            </a:r>
            <a:r>
              <a:rPr lang="en-US" sz="2400" dirty="0"/>
              <a:t>r)</a:t>
            </a:r>
          </a:p>
          <a:p>
            <a:pPr lvl="2" eaLnBrk="1" hangingPunct="1"/>
            <a:r>
              <a:rPr lang="en-US" sz="2400" dirty="0">
                <a:solidFill>
                  <a:srgbClr val="A50021"/>
                </a:solidFill>
              </a:rPr>
              <a:t>False positives (Type I)</a:t>
            </a:r>
          </a:p>
          <a:p>
            <a:pPr lvl="1" eaLnBrk="1" hangingPunct="1"/>
            <a:r>
              <a:rPr lang="en-US" sz="2400" dirty="0"/>
              <a:t>Not matching things that we should have matched (The)</a:t>
            </a:r>
          </a:p>
          <a:p>
            <a:pPr lvl="2" eaLnBrk="1" hangingPunct="1"/>
            <a:r>
              <a:rPr lang="en-US" sz="2400" dirty="0">
                <a:solidFill>
                  <a:srgbClr val="A50021"/>
                </a:solidFill>
              </a:rPr>
              <a:t>False negatives (Type II)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67680" y="314640"/>
              <a:ext cx="7259760" cy="385992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7600" y="307440"/>
                <a:ext cx="7279200" cy="38754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55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598"/>
    </mc:Choice>
    <mc:Fallback>
      <p:transition spd="slow" advTm="665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cont.</a:t>
            </a:r>
            <a:endParaRPr lang="en-US" dirty="0"/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In NLP we are always dealing with these kinds of errors.</a:t>
            </a:r>
          </a:p>
          <a:p>
            <a:r>
              <a:rPr lang="en-US" sz="2800" dirty="0" smtClean="0"/>
              <a:t>Reducing the error rate for an application often involves two antagonistic efforts: </a:t>
            </a:r>
          </a:p>
          <a:p>
            <a:pPr lvl="1"/>
            <a:r>
              <a:rPr lang="en-US" sz="2400" dirty="0" smtClean="0">
                <a:solidFill>
                  <a:srgbClr val="008000"/>
                </a:solidFill>
              </a:rPr>
              <a:t>Increasing accuracy or precision </a:t>
            </a:r>
            <a:r>
              <a:rPr lang="en-US" sz="2400" dirty="0" smtClean="0"/>
              <a:t>(minimizing false positives)</a:t>
            </a:r>
          </a:p>
          <a:p>
            <a:pPr lvl="1"/>
            <a:r>
              <a:rPr lang="en-US" sz="2400" dirty="0" smtClean="0">
                <a:solidFill>
                  <a:srgbClr val="008000"/>
                </a:solidFill>
              </a:rPr>
              <a:t>Increasing coverage or recall </a:t>
            </a:r>
            <a:r>
              <a:rPr lang="en-US" sz="2400" dirty="0" smtClean="0"/>
              <a:t>(minimizing false negatives).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61240" y="3233520"/>
              <a:ext cx="2604960" cy="88596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51520" y="3222720"/>
                <a:ext cx="2619720" cy="9068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071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048"/>
    </mc:Choice>
    <mc:Fallback>
      <p:transition spd="slow" advTm="103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901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expressions play a surprisingly large role</a:t>
            </a:r>
          </a:p>
          <a:p>
            <a:pPr lvl="1"/>
            <a:r>
              <a:rPr lang="en-US" dirty="0" smtClean="0"/>
              <a:t>Sophisticated sequences </a:t>
            </a:r>
            <a:r>
              <a:rPr lang="en-US" dirty="0"/>
              <a:t>of regular expressions are often the first model </a:t>
            </a:r>
            <a:r>
              <a:rPr lang="en-US" dirty="0" smtClean="0"/>
              <a:t>for any text processing text</a:t>
            </a:r>
          </a:p>
          <a:p>
            <a:r>
              <a:rPr lang="en-US" dirty="0"/>
              <a:t>For many hard tasks, we use machine learning </a:t>
            </a:r>
            <a:r>
              <a:rPr lang="en-US" dirty="0" smtClean="0"/>
              <a:t>classifiers</a:t>
            </a:r>
          </a:p>
          <a:p>
            <a:pPr lvl="1"/>
            <a:r>
              <a:rPr lang="en-US" dirty="0" smtClean="0"/>
              <a:t>But regular expressions are used as features in the classifiers</a:t>
            </a:r>
          </a:p>
          <a:p>
            <a:pPr lvl="1"/>
            <a:r>
              <a:rPr lang="en-US" dirty="0" smtClean="0"/>
              <a:t>Can be very useful in capturing generalizations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9011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B8C8334-E00B-3A45-A77B-332115BBC150}" type="slidenum">
              <a:rPr lang="en-US"/>
              <a:pPr/>
              <a:t>13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306680" y="2765160"/>
              <a:ext cx="3467520" cy="11628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0200" y="2754000"/>
                <a:ext cx="3478680" cy="1378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820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354"/>
    </mc:Choice>
    <mc:Fallback>
      <p:transition spd="slow" advTm="61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4572000" y="438150"/>
            <a:ext cx="3890964" cy="1371600"/>
          </a:xfrm>
        </p:spPr>
        <p:txBody>
          <a:bodyPr/>
          <a:lstStyle/>
          <a:p>
            <a:pPr eaLnBrk="1" hangingPunct="1"/>
            <a:r>
              <a:rPr lang="en-US" sz="4000" dirty="0" smtClean="0">
                <a:latin typeface="Calibri (Headings)"/>
                <a:ea typeface="ＭＳ Ｐゴシック" charset="0"/>
                <a:cs typeface="Calibri (Headings)"/>
              </a:rPr>
              <a:t>Basic Text Processing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 dirty="0" smtClean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Regular Expressions</a:t>
            </a:r>
            <a:endParaRPr lang="en-US" sz="3600" dirty="0">
              <a:solidFill>
                <a:srgbClr val="A4001D"/>
              </a:solidFill>
              <a:latin typeface="Calibri"/>
              <a:ea typeface="ＭＳ Ｐゴシック" charset="0"/>
              <a:cs typeface="Calibri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92022"/>
      </p:ext>
    </p:extLst>
  </p:cSld>
  <p:clrMapOvr>
    <a:masterClrMapping/>
  </p:clrMapOvr>
  <p:transition advTm="2015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133350"/>
            <a:ext cx="4648200" cy="1905000"/>
          </a:xfrm>
        </p:spPr>
        <p:txBody>
          <a:bodyPr/>
          <a:lstStyle/>
          <a:p>
            <a:r>
              <a:rPr lang="en-US" sz="4400" dirty="0" smtClean="0"/>
              <a:t>Basic Text Processing</a:t>
            </a:r>
            <a:endParaRPr lang="en-US" sz="4400" dirty="0">
              <a:latin typeface="Lucida San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rgbClr val="A4001D"/>
                </a:solidFill>
                <a:latin typeface="Calibri" charset="0"/>
              </a:rPr>
              <a:t>Word </a:t>
            </a:r>
            <a:r>
              <a:rPr lang="en-US" sz="3600" dirty="0">
                <a:solidFill>
                  <a:srgbClr val="A4001D"/>
                </a:solidFill>
                <a:latin typeface="Calibri" charset="0"/>
              </a:rPr>
              <a:t>tokenization</a:t>
            </a:r>
          </a:p>
          <a:p>
            <a:pPr eaLnBrk="1" hangingPunct="1">
              <a:buFont typeface="Times" charset="0"/>
              <a:buNone/>
            </a:pPr>
            <a:endParaRPr lang="en-US" dirty="0">
              <a:latin typeface="Lucida Sans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9954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words?</a:t>
            </a:r>
            <a:endParaRPr lang="en-US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I do uh main- mainly business data processing</a:t>
            </a:r>
          </a:p>
          <a:p>
            <a:pPr lvl="1"/>
            <a:r>
              <a:rPr lang="en-US" sz="2400" dirty="0" smtClean="0"/>
              <a:t>Fragments, filled pauses</a:t>
            </a:r>
            <a:endParaRPr lang="en-US" sz="2400" dirty="0"/>
          </a:p>
          <a:p>
            <a:r>
              <a:rPr lang="en-US" sz="2800" dirty="0" smtClean="0"/>
              <a:t>Seuss’s </a:t>
            </a:r>
            <a:r>
              <a:rPr lang="en-US" sz="2800" dirty="0" smtClean="0">
                <a:solidFill>
                  <a:srgbClr val="FF0000"/>
                </a:solidFill>
              </a:rPr>
              <a:t>cat </a:t>
            </a:r>
            <a:r>
              <a:rPr lang="en-US" sz="2800" dirty="0" smtClean="0"/>
              <a:t>in the hat is different from other</a:t>
            </a:r>
            <a:r>
              <a:rPr lang="en-US" sz="2800" dirty="0" smtClean="0">
                <a:solidFill>
                  <a:srgbClr val="FF0000"/>
                </a:solidFill>
              </a:rPr>
              <a:t> cats! </a:t>
            </a:r>
            <a:endParaRPr lang="en-US" sz="2800" dirty="0"/>
          </a:p>
          <a:p>
            <a:pPr lvl="1"/>
            <a:r>
              <a:rPr lang="en-US" sz="2400" b="1" dirty="0" smtClean="0"/>
              <a:t>Lemma</a:t>
            </a:r>
            <a:r>
              <a:rPr lang="en-US" sz="2400" dirty="0"/>
              <a:t>: </a:t>
            </a:r>
            <a:r>
              <a:rPr lang="en-US" sz="2400" dirty="0" smtClean="0"/>
              <a:t>same </a:t>
            </a:r>
            <a:r>
              <a:rPr lang="en-US" sz="2400" dirty="0"/>
              <a:t>stem, </a:t>
            </a:r>
            <a:r>
              <a:rPr lang="en-US" sz="2400" dirty="0" smtClean="0"/>
              <a:t>part </a:t>
            </a:r>
            <a:r>
              <a:rPr lang="en-US" sz="2400" dirty="0"/>
              <a:t>of speech, </a:t>
            </a:r>
            <a:r>
              <a:rPr lang="en-US" sz="2400" dirty="0" smtClean="0"/>
              <a:t>rough word </a:t>
            </a:r>
            <a:r>
              <a:rPr lang="en-US" sz="2400" dirty="0"/>
              <a:t>sense</a:t>
            </a:r>
          </a:p>
          <a:p>
            <a:pPr lvl="2"/>
            <a:r>
              <a:rPr lang="en-US" sz="2000" dirty="0" smtClean="0">
                <a:solidFill>
                  <a:srgbClr val="FF0000"/>
                </a:solidFill>
              </a:rPr>
              <a:t>cat </a:t>
            </a:r>
            <a:r>
              <a:rPr lang="en-US" sz="2000" dirty="0"/>
              <a:t>and </a:t>
            </a:r>
            <a:r>
              <a:rPr lang="en-US" sz="2000" dirty="0">
                <a:solidFill>
                  <a:srgbClr val="FF0000"/>
                </a:solidFill>
              </a:rPr>
              <a:t>cats </a:t>
            </a:r>
            <a:r>
              <a:rPr lang="en-US" sz="2000" dirty="0"/>
              <a:t>= same lemma</a:t>
            </a:r>
          </a:p>
          <a:p>
            <a:pPr lvl="1"/>
            <a:r>
              <a:rPr lang="en-US" sz="2400" b="1" dirty="0" err="1"/>
              <a:t>Wordform</a:t>
            </a:r>
            <a:r>
              <a:rPr lang="en-US" sz="2400" dirty="0"/>
              <a:t>: the full inflected surface </a:t>
            </a:r>
            <a:r>
              <a:rPr lang="en-US" sz="2400" dirty="0" smtClean="0"/>
              <a:t>form</a:t>
            </a:r>
            <a:endParaRPr lang="en-US" sz="2400" dirty="0"/>
          </a:p>
          <a:p>
            <a:pPr lvl="2"/>
            <a:r>
              <a:rPr lang="en-US" sz="2000" dirty="0" smtClean="0">
                <a:solidFill>
                  <a:srgbClr val="FF0000"/>
                </a:solidFill>
              </a:rPr>
              <a:t>cat </a:t>
            </a:r>
            <a:r>
              <a:rPr lang="en-US" sz="2000" dirty="0"/>
              <a:t>and </a:t>
            </a:r>
            <a:r>
              <a:rPr lang="en-US" sz="2000" dirty="0">
                <a:solidFill>
                  <a:srgbClr val="FF0000"/>
                </a:solidFill>
              </a:rPr>
              <a:t>cats </a:t>
            </a:r>
            <a:r>
              <a:rPr lang="en-US" sz="2000" dirty="0"/>
              <a:t>= different </a:t>
            </a:r>
            <a:r>
              <a:rPr lang="en-US" sz="2000" dirty="0" err="1" smtClean="0"/>
              <a:t>wordforms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7914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many words?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314450"/>
            <a:ext cx="8534400" cy="35433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rgbClr val="FF0000"/>
                </a:solidFill>
              </a:rPr>
              <a:t>they lay back on the San Francisco grass and looked at the stars and </a:t>
            </a:r>
            <a:r>
              <a:rPr lang="en-US" sz="2200" dirty="0" smtClean="0">
                <a:solidFill>
                  <a:srgbClr val="FF0000"/>
                </a:solidFill>
              </a:rPr>
              <a:t>their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000000"/>
                </a:solidFill>
              </a:rPr>
              <a:t>Type</a:t>
            </a:r>
            <a:r>
              <a:rPr lang="en-US" dirty="0" smtClean="0">
                <a:solidFill>
                  <a:srgbClr val="000000"/>
                </a:solidFill>
              </a:rPr>
              <a:t>: an element of the vocabulary.</a:t>
            </a:r>
            <a:endParaRPr lang="en-US" b="1" dirty="0" smtClean="0">
              <a:solidFill>
                <a:srgbClr val="000000"/>
              </a:solidFill>
            </a:endParaRPr>
          </a:p>
          <a:p>
            <a:r>
              <a:rPr lang="en-US" b="1" dirty="0" smtClean="0">
                <a:solidFill>
                  <a:srgbClr val="000000"/>
                </a:solidFill>
              </a:rPr>
              <a:t>Token</a:t>
            </a:r>
            <a:r>
              <a:rPr lang="en-US" dirty="0" smtClean="0">
                <a:solidFill>
                  <a:srgbClr val="000000"/>
                </a:solidFill>
              </a:rPr>
              <a:t>: an instance of that type in running text.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/>
              <a:t>How many?</a:t>
            </a:r>
          </a:p>
          <a:p>
            <a:pPr lvl="1"/>
            <a:r>
              <a:rPr lang="en-US" dirty="0" smtClean="0"/>
              <a:t>15 </a:t>
            </a:r>
            <a:r>
              <a:rPr lang="en-US" dirty="0"/>
              <a:t>tokens (or 14)</a:t>
            </a:r>
          </a:p>
          <a:p>
            <a:pPr lvl="1"/>
            <a:r>
              <a:rPr lang="en-US" dirty="0"/>
              <a:t>13 types (or 12) (or 11?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7522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201449"/>
              </p:ext>
            </p:extLst>
          </p:nvPr>
        </p:nvGraphicFramePr>
        <p:xfrm>
          <a:off x="381000" y="2628662"/>
          <a:ext cx="83820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38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Tokens = 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Types = |V|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9112">
                <a:tc>
                  <a:txBody>
                    <a:bodyPr/>
                    <a:lstStyle/>
                    <a:p>
                      <a:r>
                        <a:rPr lang="en-US" dirty="0" smtClean="0"/>
                        <a:t>Switchboard phone</a:t>
                      </a:r>
                      <a:r>
                        <a:rPr lang="en-US" baseline="0" dirty="0" smtClean="0"/>
                        <a:t> conversations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2.4 million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r>
                        <a:rPr lang="en-US" baseline="0" dirty="0" smtClean="0"/>
                        <a:t> thousand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870">
                <a:tc>
                  <a:txBody>
                    <a:bodyPr/>
                    <a:lstStyle/>
                    <a:p>
                      <a:r>
                        <a:rPr lang="en-US" dirty="0" smtClean="0"/>
                        <a:t>Shakespeare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884,000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</a:t>
                      </a:r>
                      <a:r>
                        <a:rPr lang="en-US" baseline="0" dirty="0" smtClean="0"/>
                        <a:t> thousand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870">
                <a:tc>
                  <a:txBody>
                    <a:bodyPr/>
                    <a:lstStyle/>
                    <a:p>
                      <a:r>
                        <a:rPr lang="en-US" smtClean="0"/>
                        <a:t>Google N-grams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trillion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 million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387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Brown corpus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 smtClean="0"/>
                        <a:t>1</a:t>
                      </a:r>
                      <a:r>
                        <a:rPr lang="en-SG" baseline="0" dirty="0" smtClean="0"/>
                        <a:t> million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 smtClean="0"/>
                        <a:t>38 thousand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35024"/>
                  </a:ext>
                </a:extLst>
              </a:tr>
              <a:tr h="796001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COCA(</a:t>
                      </a:r>
                      <a:r>
                        <a:rPr lang="en-SG" sz="1200" b="0" i="0" u="sng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Corpus of Contemporary American English</a:t>
                      </a:r>
                    </a:p>
                    <a:p>
                      <a:r>
                        <a:rPr lang="en-SG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 smtClean="0"/>
                        <a:t>440 million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 smtClean="0"/>
                        <a:t>2</a:t>
                      </a:r>
                      <a:r>
                        <a:rPr lang="en-SG" baseline="0" dirty="0" smtClean="0"/>
                        <a:t> million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807131"/>
                  </a:ext>
                </a:extLst>
              </a:tr>
            </a:tbl>
          </a:graphicData>
        </a:graphic>
      </p:graphicFrame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many words?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428750"/>
            <a:ext cx="8458200" cy="3886200"/>
          </a:xfrm>
        </p:spPr>
        <p:txBody>
          <a:bodyPr/>
          <a:lstStyle/>
          <a:p>
            <a:pPr marL="0" indent="0">
              <a:buNone/>
            </a:pPr>
            <a:r>
              <a:rPr lang="en-US" b="1" i="1" dirty="0" smtClean="0"/>
              <a:t>N</a:t>
            </a:r>
            <a:r>
              <a:rPr lang="en-US" dirty="0" smtClean="0"/>
              <a:t> = number of tokens</a:t>
            </a:r>
          </a:p>
          <a:p>
            <a:pPr marL="0" indent="0">
              <a:buNone/>
            </a:pPr>
            <a:r>
              <a:rPr lang="en-US" b="1" i="1" dirty="0" smtClean="0"/>
              <a:t>V</a:t>
            </a:r>
            <a:r>
              <a:rPr lang="en-US" dirty="0" smtClean="0"/>
              <a:t> = vocabulary = set of types</a:t>
            </a:r>
          </a:p>
          <a:p>
            <a:pPr marL="457200" lvl="1" indent="0">
              <a:buNone/>
            </a:pPr>
            <a:r>
              <a:rPr lang="en-US" sz="1800" dirty="0" smtClean="0"/>
              <a:t>|</a:t>
            </a:r>
            <a:r>
              <a:rPr lang="en-US" sz="1800" i="1" dirty="0" smtClean="0"/>
              <a:t>V</a:t>
            </a:r>
            <a:r>
              <a:rPr lang="en-US" sz="1800" dirty="0" smtClean="0"/>
              <a:t>|</a:t>
            </a:r>
            <a:r>
              <a:rPr lang="en-US" sz="1800" i="1" dirty="0" smtClean="0"/>
              <a:t> </a:t>
            </a:r>
            <a:r>
              <a:rPr lang="en-US" sz="1800" dirty="0" smtClean="0"/>
              <a:t>is the size of the vocabulary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0833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0" dirty="0" err="1"/>
              <a:t>Herdan’s</a:t>
            </a:r>
            <a:r>
              <a:rPr lang="en-SG" b="0" dirty="0"/>
              <a:t> Law (</a:t>
            </a:r>
            <a:r>
              <a:rPr lang="en-SG" b="0" dirty="0" err="1"/>
              <a:t>Herdan</a:t>
            </a:r>
            <a:r>
              <a:rPr lang="en-SG" b="0" dirty="0"/>
              <a:t>, 1960) or Heaps’ Law (Heaps, 1978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beta </a:t>
            </a:r>
            <a:r>
              <a:rPr lang="en-SG" dirty="0"/>
              <a:t>ranges from .67 to .75.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2114550"/>
            <a:ext cx="2705100" cy="1219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52600" y="3867150"/>
            <a:ext cx="4320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  <a:cs typeface="Calibri"/>
              </a:rPr>
              <a:t>Church and Gale (1990)</a:t>
            </a:r>
            <a:r>
              <a:rPr lang="en-US" dirty="0" smtClean="0">
                <a:latin typeface="Calibri"/>
                <a:cs typeface="Calibri"/>
              </a:rPr>
              <a:t>: </a:t>
            </a:r>
            <a:r>
              <a:rPr lang="en-US" dirty="0">
                <a:latin typeface="Calibri"/>
                <a:cs typeface="Calibri"/>
              </a:rPr>
              <a:t>|V| </a:t>
            </a:r>
            <a:r>
              <a:rPr lang="en-US" dirty="0" smtClean="0">
                <a:latin typeface="Calibri"/>
                <a:cs typeface="Calibri"/>
              </a:rPr>
              <a:t>&gt; </a:t>
            </a:r>
            <a:r>
              <a:rPr lang="en-US" dirty="0">
                <a:latin typeface="Calibri"/>
                <a:cs typeface="Calibri"/>
              </a:rPr>
              <a:t>O</a:t>
            </a:r>
            <a:r>
              <a:rPr lang="en-US" dirty="0" smtClean="0">
                <a:latin typeface="Calibri"/>
                <a:cs typeface="Calibri"/>
              </a:rPr>
              <a:t>(N</a:t>
            </a:r>
            <a:r>
              <a:rPr lang="en-US" baseline="30000" dirty="0" smtClean="0">
                <a:latin typeface="Calibri"/>
                <a:cs typeface="Calibri"/>
              </a:rPr>
              <a:t>½</a:t>
            </a:r>
            <a:r>
              <a:rPr lang="en-US" dirty="0" smtClean="0">
                <a:latin typeface="Calibri"/>
                <a:cs typeface="Calibri"/>
              </a:rPr>
              <a:t>)</a:t>
            </a:r>
            <a:endParaRPr lang="en-US" dirty="0">
              <a:latin typeface="Calibri"/>
              <a:cs typeface="Calibri"/>
            </a:endParaRPr>
          </a:p>
          <a:p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176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Regular Expressions, Text</a:t>
            </a:r>
            <a:br>
              <a:rPr lang="en-US" b="0" dirty="0"/>
            </a:br>
            <a:r>
              <a:rPr lang="en-US" b="0" dirty="0"/>
              <a:t>Normalization, Edit Distance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194" y="1047750"/>
            <a:ext cx="8534400" cy="3333750"/>
          </a:xfrm>
        </p:spPr>
        <p:txBody>
          <a:bodyPr/>
          <a:lstStyle/>
          <a:p>
            <a:r>
              <a:rPr lang="en-US" dirty="0" smtClean="0"/>
              <a:t>ELIZA: You are X=&gt;</a:t>
            </a:r>
            <a:r>
              <a:rPr lang="en-SG" dirty="0"/>
              <a:t>“What makes you think I am </a:t>
            </a:r>
            <a:r>
              <a:rPr lang="en-SG" dirty="0" smtClean="0"/>
              <a:t>X?”</a:t>
            </a:r>
          </a:p>
          <a:p>
            <a:pPr lvl="1"/>
            <a:r>
              <a:rPr lang="en-SG" dirty="0" err="1" smtClean="0"/>
              <a:t>Chatbot</a:t>
            </a:r>
            <a:endParaRPr lang="en-SG" dirty="0"/>
          </a:p>
          <a:p>
            <a:r>
              <a:rPr lang="en-SG" dirty="0" smtClean="0"/>
              <a:t>Regular expression</a:t>
            </a:r>
          </a:p>
          <a:p>
            <a:r>
              <a:rPr lang="en-SG" dirty="0" smtClean="0"/>
              <a:t>Text normalization:</a:t>
            </a:r>
            <a:r>
              <a:rPr lang="en-US" dirty="0"/>
              <a:t>converting </a:t>
            </a:r>
            <a:r>
              <a:rPr lang="en-US" dirty="0" smtClean="0"/>
              <a:t>it </a:t>
            </a:r>
            <a:r>
              <a:rPr lang="en-SG" dirty="0" smtClean="0"/>
              <a:t>to </a:t>
            </a:r>
            <a:r>
              <a:rPr lang="en-SG" dirty="0"/>
              <a:t>a more convenient, standard form</a:t>
            </a:r>
            <a:endParaRPr lang="en-SG" dirty="0" smtClean="0"/>
          </a:p>
          <a:p>
            <a:r>
              <a:rPr lang="en-US" dirty="0" smtClean="0"/>
              <a:t>Tokenization: “</a:t>
            </a:r>
            <a:r>
              <a:rPr lang="en-SG" dirty="0" smtClean="0"/>
              <a:t>New York” , “rock </a:t>
            </a:r>
            <a:r>
              <a:rPr lang="en-SG" dirty="0"/>
              <a:t>’n’ </a:t>
            </a:r>
            <a:r>
              <a:rPr lang="en-SG" dirty="0" smtClean="0"/>
              <a:t>roll”, “I’m”,</a:t>
            </a:r>
            <a:r>
              <a:rPr lang="en-US" dirty="0"/>
              <a:t> </a:t>
            </a:r>
            <a:r>
              <a:rPr lang="en-US" dirty="0" smtClean="0"/>
              <a:t>:) </a:t>
            </a:r>
            <a:r>
              <a:rPr lang="en-US" dirty="0"/>
              <a:t>#</a:t>
            </a:r>
            <a:r>
              <a:rPr lang="en-US" dirty="0" err="1" smtClean="0"/>
              <a:t>nlproc</a:t>
            </a:r>
            <a:r>
              <a:rPr lang="en-US" dirty="0" smtClean="0"/>
              <a:t> , </a:t>
            </a:r>
          </a:p>
          <a:p>
            <a:r>
              <a:rPr lang="en-US" dirty="0" smtClean="0"/>
              <a:t>Lemmatization: sing, sang, sung</a:t>
            </a:r>
          </a:p>
          <a:p>
            <a:pPr lvl="1"/>
            <a:r>
              <a:rPr lang="en-US" dirty="0" smtClean="0"/>
              <a:t>Stemming: goes: </a:t>
            </a:r>
            <a:r>
              <a:rPr lang="en-US" dirty="0" err="1" smtClean="0"/>
              <a:t>go+es</a:t>
            </a:r>
            <a:endParaRPr lang="en-US" dirty="0" smtClean="0"/>
          </a:p>
          <a:p>
            <a:r>
              <a:rPr lang="en-US" dirty="0" smtClean="0"/>
              <a:t>sentence </a:t>
            </a:r>
            <a:r>
              <a:rPr lang="en-US" dirty="0"/>
              <a:t>segmentation</a:t>
            </a:r>
            <a:endParaRPr lang="en-SG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Ink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78440" y="-257040"/>
              <a:ext cx="4615560" cy="1304280"/>
            </p14:xfrm>
          </p:contentPart>
        </mc:Choice>
        <mc:Fallback>
          <p:pic>
            <p:nvPicPr>
              <p:cNvPr id="5" name="Ink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9800" y="-266040"/>
                <a:ext cx="4627800" cy="13168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60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769"/>
    </mc:Choice>
    <mc:Fallback>
      <p:transition spd="slow" advTm="71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Text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1. Segmenting/tokenizing </a:t>
            </a:r>
            <a:r>
              <a:rPr lang="en-SG" dirty="0"/>
              <a:t>words from running text</a:t>
            </a:r>
          </a:p>
          <a:p>
            <a:r>
              <a:rPr lang="en-US" dirty="0"/>
              <a:t>2. Normalizing word formats</a:t>
            </a:r>
          </a:p>
          <a:p>
            <a:r>
              <a:rPr lang="en-SG" dirty="0"/>
              <a:t>3. Segmenting sentences in running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930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Tokenization in UNIX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534400" cy="3790950"/>
          </a:xfrm>
        </p:spPr>
        <p:txBody>
          <a:bodyPr/>
          <a:lstStyle/>
          <a:p>
            <a:r>
              <a:rPr lang="en-US" dirty="0" smtClean="0"/>
              <a:t>(Inspired by Ken Church’s UNIX for Poets.)</a:t>
            </a:r>
          </a:p>
          <a:p>
            <a:r>
              <a:rPr lang="en-US" dirty="0" smtClean="0"/>
              <a:t>Given a text file, output the word tokens and their frequencies</a:t>
            </a:r>
            <a:endParaRPr lang="en-US" dirty="0"/>
          </a:p>
          <a:p>
            <a:pPr marL="0" indent="0">
              <a:buNone/>
            </a:pPr>
            <a:r>
              <a:rPr lang="fr-FR" sz="2000" dirty="0">
                <a:latin typeface="Courier"/>
                <a:cs typeface="Courier"/>
              </a:rPr>
              <a:t>tr -</a:t>
            </a:r>
            <a:r>
              <a:rPr lang="fr-FR" sz="2000" dirty="0" err="1">
                <a:latin typeface="Courier"/>
                <a:cs typeface="Courier"/>
              </a:rPr>
              <a:t>sc</a:t>
            </a:r>
            <a:r>
              <a:rPr lang="fr-FR" sz="2000" dirty="0">
                <a:latin typeface="Courier"/>
                <a:cs typeface="Courier"/>
              </a:rPr>
              <a:t> ’A-</a:t>
            </a:r>
            <a:r>
              <a:rPr lang="fr-FR" sz="2000" dirty="0" err="1">
                <a:latin typeface="Courier"/>
                <a:cs typeface="Courier"/>
              </a:rPr>
              <a:t>Za</a:t>
            </a:r>
            <a:r>
              <a:rPr lang="fr-FR" sz="2000" dirty="0">
                <a:latin typeface="Courier"/>
                <a:cs typeface="Courier"/>
              </a:rPr>
              <a:t>-z’ ’</a:t>
            </a:r>
            <a:r>
              <a:rPr lang="fr-FR" sz="2000" dirty="0" smtClean="0">
                <a:latin typeface="Courier"/>
                <a:cs typeface="Courier"/>
              </a:rPr>
              <a:t>\n’ </a:t>
            </a:r>
            <a:r>
              <a:rPr lang="fr-FR" sz="2000" dirty="0">
                <a:latin typeface="Courier"/>
                <a:cs typeface="Courier"/>
              </a:rPr>
              <a:t>&lt; </a:t>
            </a:r>
            <a:r>
              <a:rPr lang="fr-FR" sz="2000" dirty="0" err="1" smtClean="0">
                <a:latin typeface="Courier"/>
                <a:cs typeface="Courier"/>
              </a:rPr>
              <a:t>shakes.txt</a:t>
            </a:r>
            <a:r>
              <a:rPr lang="fr-FR" sz="2000" dirty="0" smtClean="0">
                <a:latin typeface="Courier"/>
                <a:cs typeface="Courier"/>
              </a:rPr>
              <a:t> </a:t>
            </a:r>
          </a:p>
          <a:p>
            <a:pPr marL="0" indent="0">
              <a:buNone/>
            </a:pPr>
            <a:r>
              <a:rPr lang="fr-FR" sz="2000" dirty="0">
                <a:latin typeface="Courier"/>
                <a:cs typeface="Courier"/>
              </a:rPr>
              <a:t> </a:t>
            </a:r>
            <a:r>
              <a:rPr lang="fr-FR" sz="2000" dirty="0" smtClean="0">
                <a:latin typeface="Courier"/>
                <a:cs typeface="Courier"/>
              </a:rPr>
              <a:t>    | </a:t>
            </a:r>
            <a:r>
              <a:rPr lang="en-US" sz="2000" dirty="0" smtClean="0">
                <a:latin typeface="Courier"/>
                <a:cs typeface="Courier"/>
              </a:rPr>
              <a:t>sort 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| </a:t>
            </a:r>
            <a:r>
              <a:rPr lang="en-US" sz="2000" dirty="0" err="1" smtClean="0">
                <a:latin typeface="Courier"/>
                <a:cs typeface="Courier"/>
              </a:rPr>
              <a:t>uniq</a:t>
            </a:r>
            <a:r>
              <a:rPr lang="en-US" sz="2000" dirty="0" smtClean="0">
                <a:latin typeface="Courier"/>
                <a:cs typeface="Courier"/>
              </a:rPr>
              <a:t> –c </a:t>
            </a:r>
          </a:p>
          <a:p>
            <a:pPr marL="0" indent="0">
              <a:buNone/>
            </a:pPr>
            <a:endParaRPr lang="en-US" sz="14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1945 A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72 AARON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19 ABBESS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5 </a:t>
            </a:r>
            <a:r>
              <a:rPr lang="en-US" sz="1400" dirty="0" smtClean="0">
                <a:latin typeface="Courier"/>
                <a:cs typeface="Courier"/>
              </a:rPr>
              <a:t>ABBOT</a:t>
            </a:r>
          </a:p>
          <a:p>
            <a:pPr marL="0" indent="0">
              <a:buNone/>
            </a:pPr>
            <a:r>
              <a:rPr lang="en-US" sz="1400" dirty="0" smtClean="0">
                <a:latin typeface="Courier"/>
                <a:cs typeface="Courier"/>
              </a:rPr>
              <a:t> ... ...</a:t>
            </a:r>
          </a:p>
          <a:p>
            <a:pPr marL="0" indent="0">
              <a:buNone/>
            </a:pPr>
            <a:r>
              <a:rPr lang="it-IT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05000" y="3543062"/>
            <a:ext cx="115432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it-IT" sz="1400" dirty="0">
                <a:latin typeface="Courier"/>
                <a:cs typeface="Courier"/>
              </a:rPr>
              <a:t>25 Aaron</a:t>
            </a:r>
          </a:p>
          <a:p>
            <a:pPr marL="0" indent="0">
              <a:buNone/>
            </a:pPr>
            <a:r>
              <a:rPr lang="it-IT" sz="1400" dirty="0">
                <a:latin typeface="Courier"/>
                <a:cs typeface="Courier"/>
              </a:rPr>
              <a:t> </a:t>
            </a:r>
            <a:r>
              <a:rPr lang="it-IT" sz="1400" dirty="0" smtClean="0">
                <a:latin typeface="Courier"/>
                <a:cs typeface="Courier"/>
              </a:rPr>
              <a:t>6 </a:t>
            </a:r>
            <a:r>
              <a:rPr lang="it-IT" sz="1400" dirty="0">
                <a:latin typeface="Courier"/>
                <a:cs typeface="Courier"/>
              </a:rPr>
              <a:t>Abate</a:t>
            </a:r>
          </a:p>
          <a:p>
            <a:pPr marL="0" indent="0">
              <a:buNone/>
            </a:pPr>
            <a:r>
              <a:rPr lang="it-IT" sz="1400" dirty="0">
                <a:latin typeface="Courier"/>
                <a:cs typeface="Courier"/>
              </a:rPr>
              <a:t> </a:t>
            </a:r>
            <a:r>
              <a:rPr lang="it-IT" sz="1400" dirty="0" smtClean="0">
                <a:latin typeface="Courier"/>
                <a:cs typeface="Courier"/>
              </a:rPr>
              <a:t>1 </a:t>
            </a:r>
            <a:r>
              <a:rPr lang="it-IT" sz="1400" dirty="0" err="1" smtClean="0">
                <a:latin typeface="Courier"/>
                <a:cs typeface="Courier"/>
              </a:rPr>
              <a:t>Abates</a:t>
            </a:r>
            <a:endParaRPr lang="it-IT" sz="14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it-IT" sz="1400" dirty="0" smtClean="0">
                <a:latin typeface="Courier"/>
                <a:cs typeface="Courier"/>
              </a:rPr>
              <a:t> 5 </a:t>
            </a:r>
            <a:r>
              <a:rPr lang="it-IT" sz="1400" dirty="0" err="1">
                <a:latin typeface="Courier"/>
                <a:cs typeface="Courier"/>
              </a:rPr>
              <a:t>Abbess</a:t>
            </a:r>
            <a:endParaRPr lang="it-IT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it-IT" sz="1400" dirty="0">
                <a:latin typeface="Courier"/>
                <a:cs typeface="Courier"/>
              </a:rPr>
              <a:t> </a:t>
            </a:r>
            <a:r>
              <a:rPr lang="it-IT" sz="1400" dirty="0" smtClean="0">
                <a:latin typeface="Courier"/>
                <a:cs typeface="Courier"/>
              </a:rPr>
              <a:t>6 </a:t>
            </a:r>
            <a:r>
              <a:rPr lang="it-IT" sz="1400" dirty="0">
                <a:latin typeface="Courier"/>
                <a:cs typeface="Courier"/>
              </a:rPr>
              <a:t>Abbey</a:t>
            </a:r>
          </a:p>
          <a:p>
            <a:pPr marL="0" indent="0">
              <a:buNone/>
            </a:pPr>
            <a:r>
              <a:rPr lang="it-IT" sz="1400" dirty="0">
                <a:latin typeface="Courier"/>
                <a:cs typeface="Courier"/>
              </a:rPr>
              <a:t> </a:t>
            </a:r>
            <a:r>
              <a:rPr lang="it-IT" sz="1400" dirty="0" smtClean="0">
                <a:latin typeface="Courier"/>
                <a:cs typeface="Courier"/>
              </a:rPr>
              <a:t>3 Abbot</a:t>
            </a:r>
            <a:endParaRPr lang="en-US" sz="1400" dirty="0">
              <a:latin typeface="+mn-lt"/>
            </a:endParaRPr>
          </a:p>
          <a:p>
            <a:pPr marL="0" indent="0">
              <a:buNone/>
            </a:pPr>
            <a:r>
              <a:rPr lang="en-US" sz="1400" dirty="0" smtClean="0">
                <a:latin typeface="+mn-lt"/>
                <a:cs typeface="Courier"/>
              </a:rPr>
              <a:t>....   …</a:t>
            </a:r>
            <a:endParaRPr lang="en-US" sz="1400" dirty="0"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667000" y="2647950"/>
            <a:ext cx="2743200" cy="304800"/>
          </a:xfrm>
          <a:prstGeom prst="rect">
            <a:avLst/>
          </a:prstGeom>
          <a:solidFill>
            <a:srgbClr val="FFCC66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Lucida Sans" pitchFamily="-65" charset="0"/>
              </a:rPr>
              <a:t>Sort in alphabetical order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048000" y="3028950"/>
            <a:ext cx="2971800" cy="304800"/>
          </a:xfrm>
          <a:prstGeom prst="rect">
            <a:avLst/>
          </a:prstGeom>
          <a:solidFill>
            <a:srgbClr val="FFCC66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Lucida Sans" pitchFamily="-65" charset="0"/>
              </a:rPr>
              <a:t>Merge and count each type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248400" y="2257425"/>
            <a:ext cx="3505200" cy="990600"/>
          </a:xfrm>
          <a:prstGeom prst="rect">
            <a:avLst/>
          </a:prstGeom>
          <a:solidFill>
            <a:srgbClr val="FFCC66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Lucida Sans" pitchFamily="-65" charset="0"/>
              </a:rPr>
              <a:t>Change all non-alpha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-65" charset="0"/>
              </a:rPr>
              <a:t>to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-65" charset="0"/>
              </a:rPr>
              <a:t> newlines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SG" sz="1600" dirty="0" smtClean="0">
                <a:latin typeface="Lucida Sans" pitchFamily="-65" charset="0"/>
              </a:rPr>
              <a:t>-</a:t>
            </a:r>
            <a:r>
              <a:rPr lang="en-SG" sz="1600" dirty="0" err="1" smtClean="0">
                <a:latin typeface="Lucida Sans" pitchFamily="-65" charset="0"/>
              </a:rPr>
              <a:t>sc</a:t>
            </a:r>
            <a:r>
              <a:rPr lang="en-SG" sz="1600" dirty="0" smtClean="0">
                <a:latin typeface="Lucida Sans" pitchFamily="-65" charset="0"/>
              </a:rPr>
              <a:t>: squeeze all sequence of </a:t>
            </a:r>
            <a:endParaRPr lang="en-SG" sz="1600" dirty="0">
              <a:latin typeface="Lucida Sans" pitchFamily="-65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SG" sz="1600" dirty="0" smtClean="0">
                <a:latin typeface="Lucida Sans" pitchFamily="-65" charset="0"/>
              </a:rPr>
              <a:t>Complement of ‘A-</a:t>
            </a:r>
            <a:r>
              <a:rPr lang="en-SG" sz="1600" dirty="0" err="1" smtClean="0">
                <a:latin typeface="Lucida Sans" pitchFamily="-65" charset="0"/>
              </a:rPr>
              <a:t>Za</a:t>
            </a:r>
            <a:r>
              <a:rPr lang="en-SG" sz="1600" dirty="0" smtClean="0">
                <a:latin typeface="Lucida Sans" pitchFamily="-65" charset="0"/>
              </a:rPr>
              <a:t>-z’ to ‘\n’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66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first step: tokenizing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dirty="0" smtClean="0">
                <a:latin typeface="Courier"/>
                <a:cs typeface="Courier"/>
              </a:rPr>
              <a:t>tr </a:t>
            </a:r>
            <a:r>
              <a:rPr lang="fr-FR" sz="2000" dirty="0">
                <a:latin typeface="Courier"/>
                <a:cs typeface="Courier"/>
              </a:rPr>
              <a:t>-</a:t>
            </a:r>
            <a:r>
              <a:rPr lang="fr-FR" sz="2000" dirty="0" err="1">
                <a:latin typeface="Courier"/>
                <a:cs typeface="Courier"/>
              </a:rPr>
              <a:t>sc</a:t>
            </a:r>
            <a:r>
              <a:rPr lang="fr-FR" sz="2000" dirty="0">
                <a:latin typeface="Courier"/>
                <a:cs typeface="Courier"/>
              </a:rPr>
              <a:t> ’A-</a:t>
            </a:r>
            <a:r>
              <a:rPr lang="fr-FR" sz="2000" dirty="0" err="1">
                <a:latin typeface="Courier"/>
                <a:cs typeface="Courier"/>
              </a:rPr>
              <a:t>Za</a:t>
            </a:r>
            <a:r>
              <a:rPr lang="fr-FR" sz="2000" dirty="0">
                <a:latin typeface="Courier"/>
                <a:cs typeface="Courier"/>
              </a:rPr>
              <a:t>-z’ ’</a:t>
            </a:r>
            <a:r>
              <a:rPr lang="fr-FR" sz="2000" dirty="0" smtClean="0">
                <a:latin typeface="Courier"/>
                <a:cs typeface="Courier"/>
              </a:rPr>
              <a:t>\n’ </a:t>
            </a:r>
            <a:r>
              <a:rPr lang="fr-FR" sz="2000" dirty="0">
                <a:latin typeface="Courier"/>
                <a:cs typeface="Courier"/>
              </a:rPr>
              <a:t>&lt; </a:t>
            </a:r>
            <a:r>
              <a:rPr lang="fr-FR" sz="2000" dirty="0" err="1" smtClean="0">
                <a:latin typeface="Courier"/>
                <a:cs typeface="Courier"/>
              </a:rPr>
              <a:t>shakes.txt</a:t>
            </a:r>
            <a:r>
              <a:rPr lang="fr-FR" sz="2000" dirty="0" smtClean="0">
                <a:latin typeface="Courier"/>
                <a:cs typeface="Courier"/>
              </a:rPr>
              <a:t> | </a:t>
            </a:r>
            <a:r>
              <a:rPr lang="fr-FR" sz="2000" dirty="0" err="1" smtClean="0">
                <a:latin typeface="Courier"/>
                <a:cs typeface="Courier"/>
              </a:rPr>
              <a:t>head</a:t>
            </a:r>
            <a:endParaRPr lang="fr-FR" sz="2000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fr-FR" sz="14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fr-FR" sz="1400" dirty="0" smtClean="0">
                <a:latin typeface="Courier"/>
                <a:cs typeface="Courier"/>
              </a:rPr>
              <a:t>THE</a:t>
            </a:r>
            <a:endParaRPr lang="fr-FR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fr-FR" sz="1400" dirty="0">
                <a:latin typeface="Courier"/>
                <a:cs typeface="Courier"/>
              </a:rPr>
              <a:t>SONNETS</a:t>
            </a:r>
          </a:p>
          <a:p>
            <a:pPr marL="0" indent="0">
              <a:buNone/>
            </a:pPr>
            <a:r>
              <a:rPr lang="fr-FR" sz="1400" dirty="0">
                <a:latin typeface="Courier"/>
                <a:cs typeface="Courier"/>
              </a:rPr>
              <a:t>by</a:t>
            </a:r>
          </a:p>
          <a:p>
            <a:pPr marL="0" indent="0">
              <a:buNone/>
            </a:pPr>
            <a:r>
              <a:rPr lang="fr-FR" sz="1400" dirty="0">
                <a:latin typeface="Courier"/>
                <a:cs typeface="Courier"/>
              </a:rPr>
              <a:t>William</a:t>
            </a:r>
          </a:p>
          <a:p>
            <a:pPr marL="0" indent="0">
              <a:buNone/>
            </a:pPr>
            <a:r>
              <a:rPr lang="fr-FR" sz="1400" dirty="0">
                <a:latin typeface="Courier"/>
                <a:cs typeface="Courier"/>
              </a:rPr>
              <a:t>Shakespeare</a:t>
            </a:r>
          </a:p>
          <a:p>
            <a:pPr marL="0" indent="0">
              <a:buNone/>
            </a:pPr>
            <a:r>
              <a:rPr lang="fr-FR" sz="1400" dirty="0" err="1">
                <a:latin typeface="Courier"/>
                <a:cs typeface="Courier"/>
              </a:rPr>
              <a:t>From</a:t>
            </a:r>
            <a:endParaRPr lang="fr-FR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fr-FR" sz="1400" dirty="0" err="1">
                <a:latin typeface="Courier"/>
                <a:cs typeface="Courier"/>
              </a:rPr>
              <a:t>fairest</a:t>
            </a:r>
            <a:endParaRPr lang="fr-FR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fr-FR" sz="1400" dirty="0" err="1">
                <a:latin typeface="Courier"/>
                <a:cs typeface="Courier"/>
              </a:rPr>
              <a:t>creatures</a:t>
            </a:r>
            <a:endParaRPr lang="fr-FR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"/>
                <a:cs typeface="Courier"/>
              </a:rPr>
              <a:t>W</a:t>
            </a:r>
            <a:r>
              <a:rPr lang="fr-FR" sz="1400" dirty="0" smtClean="0">
                <a:latin typeface="Courier"/>
                <a:cs typeface="Courier"/>
              </a:rPr>
              <a:t>e</a:t>
            </a:r>
          </a:p>
          <a:p>
            <a:pPr marL="0" indent="0">
              <a:buNone/>
            </a:pPr>
            <a:r>
              <a:rPr lang="fr-FR" sz="1400" dirty="0" smtClean="0">
                <a:latin typeface="Courier"/>
                <a:cs typeface="Courier"/>
              </a:rPr>
              <a:t>...</a:t>
            </a:r>
            <a:r>
              <a:rPr lang="it-IT" sz="1000" dirty="0" smtClean="0">
                <a:latin typeface="Courier"/>
                <a:cs typeface="Courier"/>
              </a:rPr>
              <a:t> </a:t>
            </a:r>
            <a:r>
              <a:rPr lang="en-US" sz="1000" dirty="0" smtClean="0">
                <a:latin typeface="Courier"/>
                <a:cs typeface="Courier"/>
              </a:rPr>
              <a:t>  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8874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second step: sorting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dirty="0" smtClean="0">
                <a:latin typeface="Courier"/>
                <a:cs typeface="Courier"/>
              </a:rPr>
              <a:t>tr </a:t>
            </a:r>
            <a:r>
              <a:rPr lang="fr-FR" sz="2000" dirty="0">
                <a:latin typeface="Courier"/>
                <a:cs typeface="Courier"/>
              </a:rPr>
              <a:t>-</a:t>
            </a:r>
            <a:r>
              <a:rPr lang="fr-FR" sz="2000" dirty="0" err="1">
                <a:latin typeface="Courier"/>
                <a:cs typeface="Courier"/>
              </a:rPr>
              <a:t>sc</a:t>
            </a:r>
            <a:r>
              <a:rPr lang="fr-FR" sz="2000" dirty="0">
                <a:latin typeface="Courier"/>
                <a:cs typeface="Courier"/>
              </a:rPr>
              <a:t> ’A-</a:t>
            </a:r>
            <a:r>
              <a:rPr lang="fr-FR" sz="2000" dirty="0" err="1">
                <a:latin typeface="Courier"/>
                <a:cs typeface="Courier"/>
              </a:rPr>
              <a:t>Za</a:t>
            </a:r>
            <a:r>
              <a:rPr lang="fr-FR" sz="2000" dirty="0">
                <a:latin typeface="Courier"/>
                <a:cs typeface="Courier"/>
              </a:rPr>
              <a:t>-z’ ’</a:t>
            </a:r>
            <a:r>
              <a:rPr lang="fr-FR" sz="2000" dirty="0" smtClean="0">
                <a:latin typeface="Courier"/>
                <a:cs typeface="Courier"/>
              </a:rPr>
              <a:t>\n’ </a:t>
            </a:r>
            <a:r>
              <a:rPr lang="fr-FR" sz="2000" dirty="0">
                <a:latin typeface="Courier"/>
                <a:cs typeface="Courier"/>
              </a:rPr>
              <a:t>&lt; </a:t>
            </a:r>
            <a:r>
              <a:rPr lang="fr-FR" sz="2000" dirty="0" err="1" smtClean="0">
                <a:latin typeface="Courier"/>
                <a:cs typeface="Courier"/>
              </a:rPr>
              <a:t>shakes.txt</a:t>
            </a:r>
            <a:r>
              <a:rPr lang="fr-FR" sz="2000" dirty="0" smtClean="0">
                <a:latin typeface="Courier"/>
                <a:cs typeface="Courier"/>
              </a:rPr>
              <a:t> | sort | </a:t>
            </a:r>
            <a:r>
              <a:rPr lang="fr-FR" sz="2000" dirty="0" err="1" smtClean="0">
                <a:latin typeface="Courier"/>
                <a:cs typeface="Courier"/>
              </a:rPr>
              <a:t>head</a:t>
            </a:r>
            <a:endParaRPr lang="fr-FR" sz="2000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fr-FR" sz="14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A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A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A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A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A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A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A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A</a:t>
            </a:r>
          </a:p>
          <a:p>
            <a:pPr marL="0" indent="0">
              <a:buNone/>
            </a:pPr>
            <a:r>
              <a:rPr lang="en-US" sz="1400" dirty="0" smtClean="0">
                <a:latin typeface="Courier"/>
                <a:cs typeface="Courier"/>
              </a:rPr>
              <a:t>A</a:t>
            </a:r>
          </a:p>
          <a:p>
            <a:pPr marL="0" indent="0">
              <a:buNone/>
            </a:pPr>
            <a:r>
              <a:rPr lang="en-US" sz="1400" dirty="0" smtClean="0">
                <a:latin typeface="Courier"/>
                <a:cs typeface="Courier"/>
              </a:rPr>
              <a:t>...</a:t>
            </a:r>
            <a:r>
              <a:rPr lang="en-US" sz="1000" dirty="0" smtClean="0">
                <a:latin typeface="Courier"/>
                <a:cs typeface="Courier"/>
              </a:rPr>
              <a:t>  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7596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85750"/>
            <a:ext cx="7467600" cy="742950"/>
          </a:xfrm>
        </p:spPr>
        <p:txBody>
          <a:bodyPr/>
          <a:lstStyle/>
          <a:p>
            <a:r>
              <a:rPr lang="en-US" dirty="0" smtClean="0"/>
              <a:t>More counting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23950"/>
            <a:ext cx="8763000" cy="3333750"/>
          </a:xfrm>
        </p:spPr>
        <p:txBody>
          <a:bodyPr/>
          <a:lstStyle/>
          <a:p>
            <a:r>
              <a:rPr lang="en-US" dirty="0" smtClean="0"/>
              <a:t>Merging upper and lower case</a:t>
            </a:r>
            <a:endParaRPr lang="en-US" sz="12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600" dirty="0" err="1" smtClean="0">
                <a:latin typeface="Courier"/>
                <a:cs typeface="Courier"/>
              </a:rPr>
              <a:t>tr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dirty="0">
                <a:latin typeface="Courier"/>
                <a:cs typeface="Courier"/>
              </a:rPr>
              <a:t>‘A-Z’ ‘a-z</a:t>
            </a:r>
            <a:r>
              <a:rPr lang="fr-FR" sz="1600" dirty="0">
                <a:latin typeface="Courier"/>
                <a:cs typeface="Courier"/>
              </a:rPr>
              <a:t>’ &lt; </a:t>
            </a:r>
            <a:r>
              <a:rPr lang="fr-FR" sz="1600" dirty="0" err="1">
                <a:latin typeface="Courier"/>
                <a:cs typeface="Courier"/>
              </a:rPr>
              <a:t>shakes.txt</a:t>
            </a:r>
            <a:r>
              <a:rPr lang="fr-FR" sz="1600" dirty="0">
                <a:latin typeface="Courier"/>
                <a:cs typeface="Courier"/>
              </a:rPr>
              <a:t> | tr </a:t>
            </a:r>
            <a:r>
              <a:rPr lang="en-US" sz="1600" dirty="0">
                <a:latin typeface="Courier"/>
                <a:cs typeface="Courier"/>
              </a:rPr>
              <a:t>–</a:t>
            </a:r>
            <a:r>
              <a:rPr lang="fr-FR" sz="1600" dirty="0" err="1">
                <a:latin typeface="Courier"/>
                <a:cs typeface="Courier"/>
              </a:rPr>
              <a:t>sc</a:t>
            </a:r>
            <a:r>
              <a:rPr lang="fr-FR" sz="1600" dirty="0">
                <a:latin typeface="Courier"/>
                <a:cs typeface="Courier"/>
              </a:rPr>
              <a:t> ‘A-</a:t>
            </a:r>
            <a:r>
              <a:rPr lang="fr-FR" sz="1600" dirty="0" err="1">
                <a:latin typeface="Courier"/>
                <a:cs typeface="Courier"/>
              </a:rPr>
              <a:t>Za</a:t>
            </a:r>
            <a:r>
              <a:rPr lang="fr-FR" sz="1600" dirty="0">
                <a:latin typeface="Courier"/>
                <a:cs typeface="Courier"/>
              </a:rPr>
              <a:t>-z’ ‘\n’ | sort | </a:t>
            </a:r>
            <a:r>
              <a:rPr lang="fr-FR" sz="1600" dirty="0" err="1">
                <a:latin typeface="Courier"/>
                <a:cs typeface="Courier"/>
              </a:rPr>
              <a:t>uniq</a:t>
            </a:r>
            <a:r>
              <a:rPr lang="fr-FR" sz="1600" dirty="0">
                <a:latin typeface="Courier"/>
                <a:cs typeface="Courier"/>
              </a:rPr>
              <a:t> </a:t>
            </a:r>
            <a:r>
              <a:rPr lang="en-US" sz="1600" dirty="0">
                <a:latin typeface="Courier"/>
                <a:cs typeface="Courier"/>
              </a:rPr>
              <a:t>–</a:t>
            </a:r>
            <a:r>
              <a:rPr lang="fr-FR" sz="1600" dirty="0">
                <a:latin typeface="Courier"/>
                <a:cs typeface="Courier"/>
              </a:rPr>
              <a:t>c </a:t>
            </a:r>
            <a:endParaRPr lang="en-US" dirty="0"/>
          </a:p>
          <a:p>
            <a:r>
              <a:rPr lang="en-US" dirty="0" smtClean="0"/>
              <a:t>Sorting the counts</a:t>
            </a:r>
            <a:endParaRPr lang="en-US" dirty="0"/>
          </a:p>
          <a:p>
            <a:pPr marL="0" indent="0">
              <a:buNone/>
            </a:pPr>
            <a:r>
              <a:rPr lang="en-US" sz="1400" dirty="0" err="1">
                <a:latin typeface="Courier"/>
                <a:cs typeface="Courier"/>
              </a:rPr>
              <a:t>tr</a:t>
            </a:r>
            <a:r>
              <a:rPr lang="en-US" sz="1400" dirty="0">
                <a:latin typeface="Courier"/>
                <a:cs typeface="Courier"/>
              </a:rPr>
              <a:t> ‘A-Z’ ‘a-z</a:t>
            </a:r>
            <a:r>
              <a:rPr lang="fr-FR" sz="1400" dirty="0">
                <a:latin typeface="Courier"/>
                <a:cs typeface="Courier"/>
              </a:rPr>
              <a:t>’ &lt; </a:t>
            </a:r>
            <a:r>
              <a:rPr lang="fr-FR" sz="1400" dirty="0" err="1">
                <a:latin typeface="Courier"/>
                <a:cs typeface="Courier"/>
              </a:rPr>
              <a:t>shakes.txt</a:t>
            </a:r>
            <a:r>
              <a:rPr lang="fr-FR" sz="1400" dirty="0">
                <a:latin typeface="Courier"/>
                <a:cs typeface="Courier"/>
              </a:rPr>
              <a:t> | tr </a:t>
            </a:r>
            <a:r>
              <a:rPr lang="en-US" sz="1400" dirty="0">
                <a:latin typeface="Courier"/>
                <a:cs typeface="Courier"/>
              </a:rPr>
              <a:t>–</a:t>
            </a:r>
            <a:r>
              <a:rPr lang="fr-FR" sz="1400" dirty="0" err="1">
                <a:latin typeface="Courier"/>
                <a:cs typeface="Courier"/>
              </a:rPr>
              <a:t>sc</a:t>
            </a:r>
            <a:r>
              <a:rPr lang="fr-FR" sz="1400" dirty="0">
                <a:latin typeface="Courier"/>
                <a:cs typeface="Courier"/>
              </a:rPr>
              <a:t> ‘A-</a:t>
            </a:r>
            <a:r>
              <a:rPr lang="fr-FR" sz="1400" dirty="0" err="1">
                <a:latin typeface="Courier"/>
                <a:cs typeface="Courier"/>
              </a:rPr>
              <a:t>Za</a:t>
            </a:r>
            <a:r>
              <a:rPr lang="fr-FR" sz="1400" dirty="0">
                <a:latin typeface="Courier"/>
                <a:cs typeface="Courier"/>
              </a:rPr>
              <a:t>-z’ ‘\n’ | sort | </a:t>
            </a:r>
            <a:r>
              <a:rPr lang="fr-FR" sz="1400" dirty="0" err="1">
                <a:latin typeface="Courier"/>
                <a:cs typeface="Courier"/>
              </a:rPr>
              <a:t>uniq</a:t>
            </a:r>
            <a:r>
              <a:rPr lang="fr-FR" sz="1400" dirty="0">
                <a:latin typeface="Courier"/>
                <a:cs typeface="Courier"/>
              </a:rPr>
              <a:t> </a:t>
            </a:r>
            <a:r>
              <a:rPr lang="en-US" sz="1400" dirty="0">
                <a:latin typeface="Courier"/>
                <a:cs typeface="Courier"/>
              </a:rPr>
              <a:t>–</a:t>
            </a:r>
            <a:r>
              <a:rPr lang="fr-FR" sz="1400" dirty="0">
                <a:latin typeface="Courier"/>
                <a:cs typeface="Courier"/>
              </a:rPr>
              <a:t>c </a:t>
            </a:r>
            <a:r>
              <a:rPr lang="fr-FR" sz="1400" dirty="0" smtClean="0">
                <a:latin typeface="Courier"/>
                <a:cs typeface="Courier"/>
              </a:rPr>
              <a:t>| sort </a:t>
            </a:r>
            <a:r>
              <a:rPr lang="en-US" sz="1400" dirty="0" smtClean="0">
                <a:latin typeface="Courier"/>
                <a:cs typeface="Courier"/>
              </a:rPr>
              <a:t>–</a:t>
            </a:r>
            <a:r>
              <a:rPr lang="fr-FR" sz="1400" dirty="0" smtClean="0">
                <a:latin typeface="Courier"/>
                <a:cs typeface="Courier"/>
              </a:rPr>
              <a:t>n </a:t>
            </a:r>
            <a:r>
              <a:rPr lang="en-US" sz="1400" dirty="0" smtClean="0">
                <a:latin typeface="Courier"/>
                <a:cs typeface="Courier"/>
              </a:rPr>
              <a:t>–</a:t>
            </a:r>
            <a:r>
              <a:rPr lang="fr-FR" sz="1400" dirty="0" smtClean="0">
                <a:latin typeface="Courier"/>
                <a:cs typeface="Courier"/>
              </a:rPr>
              <a:t>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76400" y="2608610"/>
            <a:ext cx="1292842" cy="2562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latin typeface="Courier"/>
                <a:cs typeface="Courier"/>
              </a:rPr>
              <a:t>23243 the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latin typeface="Courier"/>
                <a:cs typeface="Courier"/>
              </a:rPr>
              <a:t>22225 </a:t>
            </a:r>
            <a:r>
              <a:rPr lang="en-US" sz="1600" dirty="0" err="1" smtClean="0">
                <a:latin typeface="Courier"/>
                <a:cs typeface="Courier"/>
              </a:rPr>
              <a:t>i</a:t>
            </a:r>
            <a:endParaRPr lang="en-US" sz="1600" dirty="0">
              <a:latin typeface="Courier"/>
              <a:cs typeface="Courier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latin typeface="Courier"/>
                <a:cs typeface="Courier"/>
              </a:rPr>
              <a:t>18618 and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latin typeface="Courier"/>
                <a:cs typeface="Courier"/>
              </a:rPr>
              <a:t>16339 to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latin typeface="Courier"/>
                <a:cs typeface="Courier"/>
              </a:rPr>
              <a:t>15687 of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latin typeface="Courier"/>
                <a:cs typeface="Courier"/>
              </a:rPr>
              <a:t>12780 a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latin typeface="Courier"/>
                <a:cs typeface="Courier"/>
              </a:rPr>
              <a:t>12163 you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latin typeface="Courier"/>
                <a:cs typeface="Courier"/>
              </a:rPr>
              <a:t>10839 my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latin typeface="Courier"/>
                <a:cs typeface="Courier"/>
              </a:rPr>
              <a:t>10005 in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latin typeface="Courier"/>
                <a:cs typeface="Courier"/>
              </a:rPr>
              <a:t>8954 </a:t>
            </a:r>
            <a:r>
              <a:rPr lang="en-US" sz="1600" dirty="0" smtClean="0">
                <a:latin typeface="Courier"/>
                <a:cs typeface="Courier"/>
              </a:rPr>
              <a:t> d</a:t>
            </a:r>
            <a:endParaRPr lang="en-US" sz="1600" dirty="0">
              <a:latin typeface="Courier"/>
              <a:cs typeface="Courier"/>
            </a:endParaRPr>
          </a:p>
          <a:p>
            <a:pPr>
              <a:lnSpc>
                <a:spcPct val="90000"/>
              </a:lnSpc>
            </a:pPr>
            <a:endParaRPr lang="en-US" sz="1800" dirty="0">
              <a:latin typeface="+mn-lt"/>
            </a:endParaRPr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4648200" y="3867150"/>
            <a:ext cx="3429000" cy="609600"/>
          </a:xfrm>
          <a:prstGeom prst="wedgeRoundRectCallout">
            <a:avLst>
              <a:gd name="adj1" fmla="val -105310"/>
              <a:gd name="adj2" fmla="val 108014"/>
              <a:gd name="adj3" fmla="val 16667"/>
            </a:avLst>
          </a:prstGeom>
          <a:solidFill>
            <a:srgbClr val="FFCC66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-65" charset="0"/>
              </a:rPr>
              <a:t>What happened here?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08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050"/>
          <p:cNvSpPr>
            <a:spLocks noGrp="1" noChangeArrowheads="1"/>
          </p:cNvSpPr>
          <p:nvPr>
            <p:ph type="title"/>
          </p:nvPr>
        </p:nvSpPr>
        <p:spPr>
          <a:xfrm>
            <a:off x="1295400" y="7108"/>
            <a:ext cx="7467600" cy="742950"/>
          </a:xfrm>
        </p:spPr>
        <p:txBody>
          <a:bodyPr/>
          <a:lstStyle/>
          <a:p>
            <a:pPr eaLnBrk="1" hangingPunct="1"/>
            <a:r>
              <a:rPr lang="en-US" dirty="0"/>
              <a:t>Issues in Tokenization</a:t>
            </a:r>
          </a:p>
        </p:txBody>
      </p:sp>
      <p:sp>
        <p:nvSpPr>
          <p:cNvPr id="26627" name="Rectangle 2051"/>
          <p:cNvSpPr>
            <a:spLocks noGrp="1" noChangeArrowheads="1"/>
          </p:cNvSpPr>
          <p:nvPr>
            <p:ph sz="quarter" idx="1"/>
          </p:nvPr>
        </p:nvSpPr>
        <p:spPr>
          <a:xfrm>
            <a:off x="228600" y="742950"/>
            <a:ext cx="8839200" cy="3333750"/>
          </a:xfrm>
        </p:spPr>
        <p:txBody>
          <a:bodyPr/>
          <a:lstStyle/>
          <a:p>
            <a:r>
              <a:rPr lang="en-US" sz="2000" dirty="0">
                <a:latin typeface="Courier"/>
                <a:cs typeface="Courier"/>
              </a:rPr>
              <a:t>Finland’s capital </a:t>
            </a:r>
            <a:r>
              <a:rPr lang="en-US" sz="2000" dirty="0" smtClean="0">
                <a:latin typeface="Courier"/>
                <a:cs typeface="Courier"/>
                <a:sym typeface="Symbol" charset="2"/>
              </a:rPr>
              <a:t>   </a:t>
            </a:r>
            <a:r>
              <a:rPr lang="en-US" sz="2000" i="1" dirty="0" smtClean="0">
                <a:latin typeface="Courier"/>
                <a:cs typeface="Courier"/>
                <a:sym typeface="Symbol" charset="2"/>
              </a:rPr>
              <a:t>  </a:t>
            </a:r>
            <a:r>
              <a:rPr lang="en-US" sz="2000" dirty="0" smtClean="0">
                <a:latin typeface="Courier"/>
                <a:cs typeface="Courier"/>
                <a:sym typeface="Symbol" charset="2"/>
              </a:rPr>
              <a:t>Finland </a:t>
            </a:r>
            <a:r>
              <a:rPr lang="en-US" sz="2000" dirty="0" err="1" smtClean="0">
                <a:latin typeface="Courier"/>
                <a:cs typeface="Courier"/>
                <a:sym typeface="Symbol" charset="2"/>
              </a:rPr>
              <a:t>Finlands</a:t>
            </a:r>
            <a:r>
              <a:rPr lang="en-US" sz="2000" dirty="0" smtClean="0">
                <a:latin typeface="Courier"/>
                <a:cs typeface="Courier"/>
                <a:sym typeface="Symbol" charset="2"/>
              </a:rPr>
              <a:t> Finland’s </a:t>
            </a:r>
            <a:r>
              <a:rPr lang="en-US" sz="2000" dirty="0" smtClean="0">
                <a:latin typeface="Calibri"/>
                <a:cs typeface="Calibri"/>
                <a:sym typeface="Symbol" charset="2"/>
              </a:rPr>
              <a:t> </a:t>
            </a:r>
            <a:r>
              <a:rPr lang="en-US" sz="2000" i="1" dirty="0" smtClean="0">
                <a:latin typeface="Calibri"/>
                <a:cs typeface="Calibri"/>
                <a:sym typeface="Symbol" charset="2"/>
              </a:rPr>
              <a:t>?</a:t>
            </a:r>
            <a:endParaRPr lang="en-US" sz="2000" dirty="0">
              <a:latin typeface="Calibri"/>
              <a:cs typeface="Calibri"/>
              <a:sym typeface="Symbol" charset="2"/>
            </a:endParaRPr>
          </a:p>
          <a:p>
            <a:r>
              <a:rPr lang="en-US" sz="2000" dirty="0">
                <a:latin typeface="Courier"/>
                <a:cs typeface="Courier"/>
              </a:rPr>
              <a:t>what’re, I’m, </a:t>
            </a:r>
            <a:r>
              <a:rPr lang="en-US" sz="2000" dirty="0" smtClean="0">
                <a:latin typeface="Courier"/>
                <a:cs typeface="Courier"/>
              </a:rPr>
              <a:t>isn’t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  <a:sym typeface="Symbol" charset="2"/>
              </a:rPr>
              <a:t></a:t>
            </a:r>
            <a:r>
              <a:rPr lang="en-US" sz="2000" i="1" dirty="0" smtClean="0">
                <a:latin typeface="Courier"/>
                <a:cs typeface="Courier"/>
              </a:rPr>
              <a:t>  </a:t>
            </a:r>
            <a:r>
              <a:rPr lang="en-US" sz="2000" dirty="0" smtClean="0">
                <a:latin typeface="Courier"/>
                <a:cs typeface="Courier"/>
                <a:sym typeface="Symbol" charset="2"/>
              </a:rPr>
              <a:t>What </a:t>
            </a:r>
            <a:r>
              <a:rPr lang="en-US" sz="2000" dirty="0">
                <a:latin typeface="Courier"/>
                <a:cs typeface="Courier"/>
                <a:sym typeface="Symbol" charset="2"/>
              </a:rPr>
              <a:t>are, I am, is not</a:t>
            </a:r>
          </a:p>
          <a:p>
            <a:r>
              <a:rPr lang="en-US" sz="2000" dirty="0">
                <a:latin typeface="Courier"/>
                <a:cs typeface="Courier"/>
                <a:sym typeface="Symbol" charset="2"/>
              </a:rPr>
              <a:t>Hewlett-Packard </a:t>
            </a:r>
            <a:r>
              <a:rPr lang="en-US" sz="2000" dirty="0" smtClean="0">
                <a:latin typeface="Courier"/>
                <a:cs typeface="Courier"/>
                <a:sym typeface="Symbol" charset="2"/>
              </a:rPr>
              <a:t>       Hewlett Packard </a:t>
            </a:r>
            <a:r>
              <a:rPr lang="en-US" sz="2000" dirty="0" smtClean="0">
                <a:cs typeface="Calibri"/>
                <a:sym typeface="Symbol" charset="2"/>
              </a:rPr>
              <a:t>?</a:t>
            </a:r>
            <a:endParaRPr lang="en-US" sz="2000" dirty="0" smtClean="0">
              <a:latin typeface="Courier"/>
              <a:cs typeface="Courier"/>
              <a:sym typeface="Symbol" charset="2"/>
            </a:endParaRPr>
          </a:p>
          <a:p>
            <a:r>
              <a:rPr lang="en-US" sz="2000" dirty="0" smtClean="0">
                <a:latin typeface="Courier"/>
                <a:cs typeface="Courier"/>
                <a:sym typeface="Symbol" charset="2"/>
              </a:rPr>
              <a:t>state-of-the-art     </a:t>
            </a:r>
            <a:r>
              <a:rPr lang="en-US" sz="2000" dirty="0">
                <a:latin typeface="Courier"/>
                <a:cs typeface="Courier"/>
                <a:sym typeface="Symbol" charset="2"/>
              </a:rPr>
              <a:t> </a:t>
            </a:r>
            <a:r>
              <a:rPr lang="en-US" sz="2000" dirty="0" smtClean="0">
                <a:latin typeface="Courier"/>
                <a:cs typeface="Courier"/>
                <a:sym typeface="Symbol" charset="2"/>
              </a:rPr>
              <a:t> state of the art </a:t>
            </a:r>
            <a:r>
              <a:rPr lang="en-US" sz="2000" dirty="0" smtClean="0">
                <a:latin typeface="Calibri"/>
                <a:cs typeface="Calibri"/>
                <a:sym typeface="Symbol" charset="2"/>
              </a:rPr>
              <a:t>?</a:t>
            </a:r>
          </a:p>
          <a:p>
            <a:r>
              <a:rPr lang="en-US" sz="2000" dirty="0">
                <a:latin typeface="Courier"/>
                <a:cs typeface="Courier"/>
                <a:sym typeface="Symbol" charset="2"/>
              </a:rPr>
              <a:t>Lowercase		</a:t>
            </a:r>
            <a:r>
              <a:rPr lang="en-US" sz="2000" dirty="0" smtClean="0">
                <a:latin typeface="Courier"/>
                <a:cs typeface="Courier"/>
                <a:sym typeface="Symbol" charset="2"/>
              </a:rPr>
              <a:t>  lower-case lowercase lower case </a:t>
            </a:r>
            <a:r>
              <a:rPr lang="en-US" sz="2000" dirty="0" smtClean="0">
                <a:latin typeface="Calibri"/>
                <a:cs typeface="Calibri"/>
                <a:sym typeface="Symbol" charset="2"/>
              </a:rPr>
              <a:t>?</a:t>
            </a:r>
          </a:p>
          <a:p>
            <a:r>
              <a:rPr lang="en-US" sz="2000" dirty="0">
                <a:latin typeface="Courier"/>
                <a:cs typeface="Courier"/>
                <a:sym typeface="Symbol" charset="2"/>
              </a:rPr>
              <a:t>San Francisco	</a:t>
            </a:r>
            <a:r>
              <a:rPr lang="en-US" sz="2000" dirty="0" smtClean="0">
                <a:latin typeface="Courier"/>
                <a:cs typeface="Courier"/>
                <a:sym typeface="Symbol" charset="2"/>
              </a:rPr>
              <a:t>  </a:t>
            </a:r>
            <a:r>
              <a:rPr lang="en-US" sz="2200" dirty="0" smtClean="0">
                <a:latin typeface="Calibri"/>
                <a:cs typeface="Calibri"/>
                <a:sym typeface="Symbol" charset="2"/>
              </a:rPr>
              <a:t>one token or two?</a:t>
            </a:r>
          </a:p>
          <a:p>
            <a:r>
              <a:rPr lang="en-US" sz="2000" dirty="0" smtClean="0">
                <a:latin typeface="Calibri"/>
                <a:cs typeface="Calibri"/>
                <a:sym typeface="Symbol" charset="2"/>
              </a:rPr>
              <a:t>m.p.h., PhD.		</a:t>
            </a:r>
            <a:r>
              <a:rPr lang="en-US" sz="2000" dirty="0" smtClean="0">
                <a:latin typeface="Courier"/>
                <a:cs typeface="Courier"/>
                <a:sym typeface="Symbol" charset="2"/>
              </a:rPr>
              <a:t>  </a:t>
            </a:r>
            <a:r>
              <a:rPr lang="en-US" sz="2000" dirty="0" smtClean="0">
                <a:latin typeface="Calibri"/>
                <a:cs typeface="Calibri"/>
                <a:sym typeface="Symbol" charset="2"/>
              </a:rPr>
              <a:t>??</a:t>
            </a:r>
          </a:p>
          <a:p>
            <a:r>
              <a:rPr lang="fa-IR" sz="2000" dirty="0" smtClean="0">
                <a:latin typeface="Calibri"/>
                <a:cs typeface="Calibri"/>
                <a:sym typeface="Symbol" charset="2"/>
              </a:rPr>
              <a:t>میرود </a:t>
            </a:r>
            <a:r>
              <a:rPr lang="en-SG" sz="2000" dirty="0" smtClean="0">
                <a:latin typeface="Calibri"/>
                <a:cs typeface="Calibri"/>
                <a:sym typeface="Symbol" charset="2"/>
              </a:rPr>
              <a:t>			</a:t>
            </a:r>
            <a:r>
              <a:rPr lang="en-US" sz="2000" dirty="0" smtClean="0">
                <a:latin typeface="Courier"/>
                <a:cs typeface="Courier"/>
                <a:sym typeface="Symbol" charset="2"/>
              </a:rPr>
              <a:t>	</a:t>
            </a:r>
            <a:r>
              <a:rPr lang="fa-IR" sz="2000" dirty="0" smtClean="0">
                <a:latin typeface="Courier"/>
                <a:cs typeface="Courier"/>
                <a:sym typeface="Symbol" charset="2"/>
              </a:rPr>
              <a:t>می رود  می.رود</a:t>
            </a:r>
          </a:p>
          <a:p>
            <a:r>
              <a:rPr lang="fa-IR" sz="2000" dirty="0" smtClean="0">
                <a:latin typeface="Courier"/>
                <a:cs typeface="Calibri"/>
                <a:sym typeface="Symbol" charset="2"/>
              </a:rPr>
              <a:t>کتابخانه		</a:t>
            </a:r>
            <a:r>
              <a:rPr lang="en-US" sz="2000" dirty="0">
                <a:latin typeface="Courier"/>
                <a:cs typeface="Courier"/>
                <a:sym typeface="Symbol" charset="2"/>
              </a:rPr>
              <a:t> </a:t>
            </a:r>
            <a:r>
              <a:rPr lang="en-US" sz="2000" dirty="0" smtClean="0">
                <a:latin typeface="Courier"/>
                <a:cs typeface="Courier"/>
                <a:sym typeface="Symbol" charset="2"/>
              </a:rPr>
              <a:t></a:t>
            </a:r>
            <a:r>
              <a:rPr lang="fa-IR" sz="2000" dirty="0" smtClean="0">
                <a:latin typeface="Courier"/>
                <a:cs typeface="Courier"/>
                <a:sym typeface="Symbol" charset="2"/>
              </a:rPr>
              <a:t>	کتاب خانه – کتاب.خانه</a:t>
            </a:r>
          </a:p>
          <a:p>
            <a:r>
              <a:rPr lang="fa-IR" sz="2000" dirty="0" smtClean="0">
                <a:latin typeface="Courier"/>
                <a:cs typeface="Courier"/>
                <a:sym typeface="Symbol" charset="2"/>
              </a:rPr>
              <a:t>خوانده ام		</a:t>
            </a:r>
            <a:r>
              <a:rPr lang="en-US" sz="2000" dirty="0">
                <a:latin typeface="Courier"/>
                <a:cs typeface="Courier"/>
                <a:sym typeface="Symbol" charset="2"/>
              </a:rPr>
              <a:t> </a:t>
            </a:r>
            <a:r>
              <a:rPr lang="en-US" sz="2000" dirty="0" smtClean="0">
                <a:latin typeface="Courier"/>
                <a:cs typeface="Courier"/>
                <a:sym typeface="Symbol" charset="2"/>
              </a:rPr>
              <a:t></a:t>
            </a:r>
            <a:r>
              <a:rPr lang="fa-IR" sz="2000" dirty="0" smtClean="0">
                <a:latin typeface="Courier"/>
                <a:cs typeface="Courier"/>
                <a:sym typeface="Symbol" charset="2"/>
              </a:rPr>
              <a:t>	خوانده.ام </a:t>
            </a:r>
          </a:p>
          <a:p>
            <a:r>
              <a:rPr lang="fa-IR" sz="2000" dirty="0" smtClean="0">
                <a:latin typeface="Courier"/>
                <a:cs typeface="Courier"/>
                <a:sym typeface="Symbol" charset="2"/>
              </a:rPr>
              <a:t>خوانده است	</a:t>
            </a:r>
            <a:r>
              <a:rPr lang="en-US" sz="2000" dirty="0">
                <a:latin typeface="Courier"/>
                <a:cs typeface="Courier"/>
                <a:sym typeface="Symbol" charset="2"/>
              </a:rPr>
              <a:t> </a:t>
            </a:r>
            <a:r>
              <a:rPr lang="en-US" sz="2000" dirty="0" smtClean="0">
                <a:latin typeface="Courier"/>
                <a:cs typeface="Courier"/>
                <a:sym typeface="Symbol" charset="2"/>
              </a:rPr>
              <a:t></a:t>
            </a:r>
            <a:r>
              <a:rPr lang="fa-IR" sz="2000" dirty="0" smtClean="0">
                <a:latin typeface="Courier"/>
                <a:cs typeface="Courier"/>
                <a:sym typeface="Symbol" charset="2"/>
              </a:rPr>
              <a:t>	خوانده است  - خوانده.است</a:t>
            </a:r>
          </a:p>
          <a:p>
            <a:endParaRPr lang="en-US" sz="2000" dirty="0" smtClean="0">
              <a:latin typeface="Calibri"/>
              <a:cs typeface="Calibri"/>
              <a:sym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64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Tokenization: language issues</a:t>
            </a:r>
          </a:p>
        </p:txBody>
      </p:sp>
      <p:sp>
        <p:nvSpPr>
          <p:cNvPr id="27651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304800" y="1352550"/>
            <a:ext cx="8534400" cy="3581400"/>
          </a:xfrm>
        </p:spPr>
        <p:txBody>
          <a:bodyPr/>
          <a:lstStyle/>
          <a:p>
            <a:pPr eaLnBrk="1" hangingPunct="1"/>
            <a:r>
              <a:rPr lang="en-US" dirty="0"/>
              <a:t>French</a:t>
            </a:r>
          </a:p>
          <a:p>
            <a:pPr lvl="1" eaLnBrk="1" hangingPunct="1"/>
            <a:r>
              <a:rPr lang="en-US" b="1" i="1" dirty="0" err="1"/>
              <a:t>L'ensemble</a:t>
            </a:r>
            <a:r>
              <a:rPr lang="en-US" dirty="0"/>
              <a:t> </a:t>
            </a:r>
            <a:r>
              <a:rPr lang="en-US" dirty="0">
                <a:sym typeface="Symbol" charset="2"/>
              </a:rPr>
              <a:t> one token or two?</a:t>
            </a:r>
          </a:p>
          <a:p>
            <a:pPr lvl="2" eaLnBrk="1" hangingPunct="1"/>
            <a:r>
              <a:rPr lang="en-US" b="1" i="1" dirty="0">
                <a:sym typeface="Symbol" charset="2"/>
              </a:rPr>
              <a:t>L </a:t>
            </a:r>
            <a:r>
              <a:rPr lang="en-US" dirty="0">
                <a:sym typeface="Symbol" charset="2"/>
              </a:rPr>
              <a:t>? </a:t>
            </a:r>
            <a:r>
              <a:rPr lang="en-US" b="1" i="1" dirty="0">
                <a:sym typeface="Symbol" charset="2"/>
              </a:rPr>
              <a:t>L’ </a:t>
            </a:r>
            <a:r>
              <a:rPr lang="en-US" dirty="0">
                <a:sym typeface="Symbol" charset="2"/>
              </a:rPr>
              <a:t>? </a:t>
            </a:r>
            <a:r>
              <a:rPr lang="en-US" b="1" i="1" dirty="0">
                <a:sym typeface="Symbol" charset="2"/>
              </a:rPr>
              <a:t>Le </a:t>
            </a:r>
            <a:r>
              <a:rPr lang="en-US" dirty="0">
                <a:sym typeface="Symbol" charset="2"/>
              </a:rPr>
              <a:t>?</a:t>
            </a:r>
          </a:p>
          <a:p>
            <a:pPr lvl="2" eaLnBrk="1" hangingPunct="1"/>
            <a:r>
              <a:rPr lang="en-US" dirty="0">
                <a:sym typeface="Symbol" charset="2"/>
              </a:rPr>
              <a:t>Want </a:t>
            </a:r>
            <a:r>
              <a:rPr lang="en-US" b="1" i="1" dirty="0" err="1">
                <a:sym typeface="Symbol" charset="2"/>
              </a:rPr>
              <a:t>l’ensemble</a:t>
            </a:r>
            <a:r>
              <a:rPr lang="en-US" dirty="0">
                <a:sym typeface="Symbol" charset="2"/>
              </a:rPr>
              <a:t> to match with </a:t>
            </a:r>
            <a:r>
              <a:rPr lang="en-US" b="1" i="1" dirty="0">
                <a:sym typeface="Symbol" charset="2"/>
              </a:rPr>
              <a:t>un ensemble</a:t>
            </a:r>
          </a:p>
          <a:p>
            <a:pPr lvl="1" eaLnBrk="1" hangingPunct="1"/>
            <a:endParaRPr lang="en-US" b="1" i="1" dirty="0">
              <a:sym typeface="Symbol" charset="2"/>
            </a:endParaRPr>
          </a:p>
          <a:p>
            <a:pPr eaLnBrk="1" hangingPunct="1"/>
            <a:r>
              <a:rPr lang="en-US" dirty="0">
                <a:sym typeface="Symbol" charset="2"/>
              </a:rPr>
              <a:t>German noun compounds are not segmented</a:t>
            </a:r>
          </a:p>
          <a:p>
            <a:pPr lvl="1" eaLnBrk="1" hangingPunct="1"/>
            <a:r>
              <a:rPr lang="en-US" sz="2000" b="1" i="1" dirty="0" err="1">
                <a:sym typeface="Symbol" charset="2"/>
              </a:rPr>
              <a:t>Lebensversicherungsgesellschaftsangestellter</a:t>
            </a:r>
            <a:endParaRPr lang="en-US" sz="2000" b="1" i="1" dirty="0">
              <a:sym typeface="Symbol" charset="2"/>
            </a:endParaRPr>
          </a:p>
          <a:p>
            <a:pPr lvl="1" eaLnBrk="1" hangingPunct="1"/>
            <a:r>
              <a:rPr lang="en-US" sz="2000" dirty="0">
                <a:sym typeface="Symbol" charset="2"/>
              </a:rPr>
              <a:t>‘life insurance company employee’</a:t>
            </a:r>
          </a:p>
          <a:p>
            <a:pPr lvl="1" eaLnBrk="1" hangingPunct="1"/>
            <a:r>
              <a:rPr lang="en-US" sz="2000" dirty="0">
                <a:sym typeface="Symbol" charset="2"/>
              </a:rPr>
              <a:t>German </a:t>
            </a:r>
            <a:r>
              <a:rPr lang="en-US" sz="2000" dirty="0" smtClean="0">
                <a:sym typeface="Symbol" charset="2"/>
              </a:rPr>
              <a:t>information retrieval needs </a:t>
            </a:r>
            <a:r>
              <a:rPr lang="en-US" sz="2000" b="1" dirty="0">
                <a:sym typeface="Symbol" charset="2"/>
              </a:rPr>
              <a:t>compound </a:t>
            </a:r>
            <a:r>
              <a:rPr lang="en-US" sz="2000" b="1" dirty="0" smtClean="0">
                <a:sym typeface="Symbol" charset="2"/>
              </a:rPr>
              <a:t>splitter</a:t>
            </a:r>
            <a:endParaRPr lang="en-US" sz="2000" dirty="0">
              <a:sym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900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219200" y="-171450"/>
            <a:ext cx="7772400" cy="857250"/>
          </a:xfrm>
        </p:spPr>
        <p:txBody>
          <a:bodyPr/>
          <a:lstStyle/>
          <a:p>
            <a:pPr eaLnBrk="1" hangingPunct="1"/>
            <a:r>
              <a:rPr lang="en-US" dirty="0"/>
              <a:t>Tokenization: language issues</a:t>
            </a:r>
          </a:p>
        </p:txBody>
      </p:sp>
      <p:sp>
        <p:nvSpPr>
          <p:cNvPr id="1255427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1219200" y="800100"/>
            <a:ext cx="8610600" cy="4343400"/>
          </a:xfrm>
        </p:spPr>
        <p:txBody>
          <a:bodyPr/>
          <a:lstStyle/>
          <a:p>
            <a:pPr eaLnBrk="1" hangingPunct="1"/>
            <a:r>
              <a:rPr lang="en-US" dirty="0">
                <a:sym typeface="Symbol" charset="2"/>
              </a:rPr>
              <a:t>Chinese and Japanese no spaces between words:</a:t>
            </a:r>
          </a:p>
          <a:p>
            <a:pPr lvl="1" eaLnBrk="1" hangingPunct="1"/>
            <a:r>
              <a:rPr lang="ja-JP" altLang="en-US" dirty="0" smtClean="0">
                <a:latin typeface="华文黑体"/>
                <a:ea typeface="华文黑体"/>
                <a:cs typeface="华文黑体"/>
                <a:sym typeface="Symbol" charset="2"/>
              </a:rPr>
              <a:t>莎拉波娃现在</a:t>
            </a:r>
            <a:r>
              <a:rPr lang="ja-JP" altLang="en-US" dirty="0">
                <a:latin typeface="华文黑体"/>
                <a:ea typeface="华文黑体"/>
                <a:cs typeface="华文黑体"/>
                <a:sym typeface="Symbol" charset="2"/>
              </a:rPr>
              <a:t>居住在美国东南部的佛罗里达。</a:t>
            </a:r>
            <a:endParaRPr lang="en-US" altLang="ja-JP" dirty="0">
              <a:latin typeface="华文黑体"/>
              <a:ea typeface="华文黑体"/>
              <a:cs typeface="华文黑体"/>
              <a:sym typeface="Symbol" charset="2"/>
            </a:endParaRPr>
          </a:p>
          <a:p>
            <a:pPr lvl="1" eaLnBrk="1" hangingPunct="1"/>
            <a:r>
              <a:rPr lang="ja-JP" altLang="en-US" dirty="0">
                <a:latin typeface="华文黑体"/>
                <a:ea typeface="华文黑体"/>
                <a:cs typeface="华文黑体"/>
                <a:sym typeface="Symbol" charset="2"/>
              </a:rPr>
              <a:t>莎拉波娃</a:t>
            </a:r>
            <a:r>
              <a:rPr lang="en-US" altLang="ja-JP" dirty="0">
                <a:latin typeface="华文黑体"/>
                <a:ea typeface="华文黑体"/>
                <a:cs typeface="华文黑体"/>
                <a:sym typeface="Symbol" charset="2"/>
              </a:rPr>
              <a:t>  </a:t>
            </a:r>
            <a:r>
              <a:rPr lang="ja-JP" altLang="en-US" dirty="0">
                <a:latin typeface="华文黑体"/>
                <a:ea typeface="华文黑体"/>
                <a:cs typeface="华文黑体"/>
                <a:sym typeface="Symbol" charset="2"/>
              </a:rPr>
              <a:t>现在</a:t>
            </a:r>
            <a:r>
              <a:rPr lang="en-US" altLang="ja-JP" dirty="0">
                <a:latin typeface="华文黑体"/>
                <a:ea typeface="华文黑体"/>
                <a:cs typeface="华文黑体"/>
                <a:sym typeface="Symbol" charset="2"/>
              </a:rPr>
              <a:t>   </a:t>
            </a:r>
            <a:r>
              <a:rPr lang="ja-JP" altLang="en-US" dirty="0">
                <a:latin typeface="华文黑体"/>
                <a:ea typeface="华文黑体"/>
                <a:cs typeface="华文黑体"/>
                <a:sym typeface="Symbol" charset="2"/>
              </a:rPr>
              <a:t>居住</a:t>
            </a:r>
            <a:r>
              <a:rPr lang="en-US" altLang="ja-JP" dirty="0">
                <a:latin typeface="华文黑体"/>
                <a:ea typeface="华文黑体"/>
                <a:cs typeface="华文黑体"/>
                <a:sym typeface="Symbol" charset="2"/>
              </a:rPr>
              <a:t>  </a:t>
            </a:r>
            <a:r>
              <a:rPr lang="ja-JP" altLang="en-US" dirty="0">
                <a:latin typeface="华文黑体"/>
                <a:ea typeface="华文黑体"/>
                <a:cs typeface="华文黑体"/>
                <a:sym typeface="Symbol" charset="2"/>
              </a:rPr>
              <a:t>在</a:t>
            </a:r>
            <a:r>
              <a:rPr lang="en-US" altLang="ja-JP" dirty="0">
                <a:latin typeface="华文黑体"/>
                <a:ea typeface="华文黑体"/>
                <a:cs typeface="华文黑体"/>
                <a:sym typeface="Symbol" charset="2"/>
              </a:rPr>
              <a:t>  </a:t>
            </a:r>
            <a:r>
              <a:rPr lang="en-US" altLang="ja-JP" dirty="0" smtClean="0">
                <a:latin typeface="华文黑体"/>
                <a:ea typeface="华文黑体"/>
                <a:cs typeface="华文黑体"/>
                <a:sym typeface="Symbol" charset="2"/>
              </a:rPr>
              <a:t>  </a:t>
            </a:r>
            <a:r>
              <a:rPr lang="ja-JP" altLang="en-US" dirty="0" smtClean="0">
                <a:latin typeface="华文黑体"/>
                <a:ea typeface="华文黑体"/>
                <a:cs typeface="华文黑体"/>
                <a:sym typeface="Symbol" charset="2"/>
              </a:rPr>
              <a:t>美</a:t>
            </a:r>
            <a:r>
              <a:rPr lang="ja-JP" altLang="en-US" dirty="0">
                <a:latin typeface="华文黑体"/>
                <a:ea typeface="华文黑体"/>
                <a:cs typeface="华文黑体"/>
                <a:sym typeface="Symbol" charset="2"/>
              </a:rPr>
              <a:t>国</a:t>
            </a:r>
            <a:r>
              <a:rPr lang="en-US" altLang="ja-JP" dirty="0">
                <a:latin typeface="华文黑体"/>
                <a:ea typeface="华文黑体"/>
                <a:cs typeface="华文黑体"/>
                <a:sym typeface="Symbol" charset="2"/>
              </a:rPr>
              <a:t>   </a:t>
            </a:r>
            <a:r>
              <a:rPr lang="ja-JP" altLang="en-US" dirty="0">
                <a:latin typeface="华文黑体"/>
                <a:ea typeface="华文黑体"/>
                <a:cs typeface="华文黑体"/>
                <a:sym typeface="Symbol" charset="2"/>
              </a:rPr>
              <a:t>东南部</a:t>
            </a:r>
            <a:r>
              <a:rPr lang="en-US" altLang="ja-JP" dirty="0">
                <a:latin typeface="华文黑体"/>
                <a:ea typeface="华文黑体"/>
                <a:cs typeface="华文黑体"/>
                <a:sym typeface="Symbol" charset="2"/>
              </a:rPr>
              <a:t>     </a:t>
            </a:r>
            <a:r>
              <a:rPr lang="ja-JP" altLang="en-US" dirty="0">
                <a:latin typeface="华文黑体"/>
                <a:ea typeface="华文黑体"/>
                <a:cs typeface="华文黑体"/>
                <a:sym typeface="Symbol" charset="2"/>
              </a:rPr>
              <a:t>的</a:t>
            </a:r>
            <a:r>
              <a:rPr lang="en-US" altLang="ja-JP" dirty="0">
                <a:latin typeface="华文黑体"/>
                <a:ea typeface="华文黑体"/>
                <a:cs typeface="华文黑体"/>
                <a:sym typeface="Symbol" charset="2"/>
              </a:rPr>
              <a:t>  </a:t>
            </a:r>
            <a:r>
              <a:rPr lang="en-US" altLang="ja-JP" dirty="0" smtClean="0">
                <a:latin typeface="华文黑体"/>
                <a:ea typeface="华文黑体"/>
                <a:cs typeface="华文黑体"/>
                <a:sym typeface="Symbol" charset="2"/>
              </a:rPr>
              <a:t>  </a:t>
            </a:r>
            <a:r>
              <a:rPr lang="ja-JP" altLang="en-US" dirty="0" smtClean="0">
                <a:latin typeface="华文黑体"/>
                <a:ea typeface="华文黑体"/>
                <a:cs typeface="华文黑体"/>
                <a:sym typeface="Symbol" charset="2"/>
              </a:rPr>
              <a:t>佛罗里达</a:t>
            </a:r>
            <a:endParaRPr lang="ja-JP" altLang="en-US" dirty="0">
              <a:latin typeface="华文黑体"/>
              <a:ea typeface="华文黑体"/>
              <a:cs typeface="华文黑体"/>
              <a:sym typeface="Symbol" charset="2"/>
            </a:endParaRPr>
          </a:p>
          <a:p>
            <a:pPr lvl="1" eaLnBrk="1" hangingPunct="1"/>
            <a:r>
              <a:rPr lang="en-US" dirty="0" err="1">
                <a:solidFill>
                  <a:srgbClr val="595959"/>
                </a:solidFill>
                <a:sym typeface="Symbol" charset="2"/>
              </a:rPr>
              <a:t>Sharapova</a:t>
            </a:r>
            <a:r>
              <a:rPr lang="en-US" dirty="0">
                <a:solidFill>
                  <a:srgbClr val="595959"/>
                </a:solidFill>
                <a:sym typeface="Symbol" charset="2"/>
              </a:rPr>
              <a:t> now </a:t>
            </a:r>
            <a:r>
              <a:rPr lang="en-US" dirty="0" smtClean="0">
                <a:solidFill>
                  <a:srgbClr val="595959"/>
                </a:solidFill>
                <a:sym typeface="Symbol" charset="2"/>
              </a:rPr>
              <a:t>    </a:t>
            </a:r>
            <a:r>
              <a:rPr lang="en-US" dirty="0">
                <a:solidFill>
                  <a:srgbClr val="595959"/>
                </a:solidFill>
                <a:sym typeface="Symbol" charset="2"/>
              </a:rPr>
              <a:t>lives in    </a:t>
            </a:r>
            <a:r>
              <a:rPr lang="en-US" dirty="0" smtClean="0">
                <a:solidFill>
                  <a:srgbClr val="595959"/>
                </a:solidFill>
                <a:sym typeface="Symbol" charset="2"/>
              </a:rPr>
              <a:t>   US       southeastern     </a:t>
            </a:r>
            <a:r>
              <a:rPr lang="en-US" dirty="0">
                <a:solidFill>
                  <a:srgbClr val="595959"/>
                </a:solidFill>
                <a:sym typeface="Symbol" charset="2"/>
              </a:rPr>
              <a:t>Florida</a:t>
            </a:r>
          </a:p>
          <a:p>
            <a:pPr eaLnBrk="1" hangingPunct="1"/>
            <a:r>
              <a:rPr lang="en-US" dirty="0">
                <a:sym typeface="Symbol" charset="2"/>
              </a:rPr>
              <a:t>Further complicated in Japanese, with multiple alphabets intermingled</a:t>
            </a:r>
          </a:p>
          <a:p>
            <a:pPr lvl="1" eaLnBrk="1" hangingPunct="1"/>
            <a:r>
              <a:rPr lang="en-US" dirty="0">
                <a:sym typeface="Symbol" charset="2"/>
              </a:rPr>
              <a:t>Dates/amounts in multiple formats</a:t>
            </a:r>
          </a:p>
        </p:txBody>
      </p:sp>
      <p:sp>
        <p:nvSpPr>
          <p:cNvPr id="1255437" name="Text Box 1037"/>
          <p:cNvSpPr txBox="1">
            <a:spLocks noChangeArrowheads="1"/>
          </p:cNvSpPr>
          <p:nvPr/>
        </p:nvSpPr>
        <p:spPr bwMode="auto">
          <a:xfrm>
            <a:off x="381000" y="3638550"/>
            <a:ext cx="8307275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lvl="1">
              <a:spcBef>
                <a:spcPct val="20000"/>
              </a:spcBef>
              <a:buClr>
                <a:schemeClr val="tx1"/>
              </a:buClr>
              <a:buSzPct val="55000"/>
              <a:buFont typeface="Wingdings" charset="2"/>
              <a:buNone/>
            </a:pPr>
            <a:r>
              <a:rPr lang="ja-JP" altLang="en-US" sz="2100" b="1" i="1" dirty="0"/>
              <a:t>フォーチュン</a:t>
            </a:r>
            <a:r>
              <a:rPr lang="en-US" altLang="ja-JP" sz="2100" b="1" i="1" dirty="0"/>
              <a:t>500</a:t>
            </a:r>
            <a:r>
              <a:rPr lang="ja-JP" altLang="en-US" sz="2100" b="1" i="1" dirty="0"/>
              <a:t>社は情報不足のため時間あた</a:t>
            </a:r>
            <a:r>
              <a:rPr lang="en-US" altLang="ja-JP" sz="2100" b="1" i="1" dirty="0"/>
              <a:t>$500K(</a:t>
            </a:r>
            <a:r>
              <a:rPr lang="ja-JP" altLang="en-US" sz="2100" b="1" i="1" dirty="0"/>
              <a:t>約</a:t>
            </a:r>
            <a:r>
              <a:rPr lang="en-US" altLang="ja-JP" sz="2100" b="1" i="1" dirty="0"/>
              <a:t>6,000</a:t>
            </a:r>
            <a:r>
              <a:rPr lang="ja-JP" altLang="en-US" sz="2100" b="1" i="1" dirty="0"/>
              <a:t>万円</a:t>
            </a:r>
            <a:r>
              <a:rPr lang="en-US" altLang="ja-JP" sz="2100" b="1" i="1" dirty="0"/>
              <a:t>)</a:t>
            </a:r>
            <a:endParaRPr lang="en-US" sz="2100" b="1" i="1" dirty="0"/>
          </a:p>
        </p:txBody>
      </p:sp>
      <p:grpSp>
        <p:nvGrpSpPr>
          <p:cNvPr id="28677" name="Group 1032"/>
          <p:cNvGrpSpPr>
            <a:grpSpLocks/>
          </p:cNvGrpSpPr>
          <p:nvPr/>
        </p:nvGrpSpPr>
        <p:grpSpPr bwMode="auto">
          <a:xfrm>
            <a:off x="1676401" y="4229100"/>
            <a:ext cx="5435600" cy="400050"/>
            <a:chOff x="422" y="3792"/>
            <a:chExt cx="3424" cy="336"/>
          </a:xfrm>
        </p:grpSpPr>
        <p:sp>
          <p:nvSpPr>
            <p:cNvPr id="28691" name="Text Box 1028"/>
            <p:cNvSpPr txBox="1">
              <a:spLocks noChangeArrowheads="1"/>
            </p:cNvSpPr>
            <p:nvPr/>
          </p:nvSpPr>
          <p:spPr bwMode="auto">
            <a:xfrm>
              <a:off x="422" y="3792"/>
              <a:ext cx="722" cy="336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latin typeface="Calibri"/>
                  <a:cs typeface="Calibri"/>
                </a:rPr>
                <a:t>Katakana</a:t>
              </a:r>
            </a:p>
          </p:txBody>
        </p:sp>
        <p:sp>
          <p:nvSpPr>
            <p:cNvPr id="28692" name="Text Box 1029"/>
            <p:cNvSpPr txBox="1">
              <a:spLocks noChangeArrowheads="1"/>
            </p:cNvSpPr>
            <p:nvPr/>
          </p:nvSpPr>
          <p:spPr bwMode="auto">
            <a:xfrm>
              <a:off x="1499" y="3792"/>
              <a:ext cx="703" cy="336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latin typeface="Calibri"/>
                  <a:cs typeface="Calibri"/>
                </a:rPr>
                <a:t>Hiragana</a:t>
              </a:r>
            </a:p>
          </p:txBody>
        </p:sp>
        <p:sp>
          <p:nvSpPr>
            <p:cNvPr id="28693" name="Text Box 1030"/>
            <p:cNvSpPr txBox="1">
              <a:spLocks noChangeArrowheads="1"/>
            </p:cNvSpPr>
            <p:nvPr/>
          </p:nvSpPr>
          <p:spPr bwMode="auto">
            <a:xfrm>
              <a:off x="2603" y="3792"/>
              <a:ext cx="438" cy="336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latin typeface="Calibri"/>
                  <a:cs typeface="Calibri"/>
                </a:rPr>
                <a:t>Kanji</a:t>
              </a:r>
            </a:p>
          </p:txBody>
        </p:sp>
        <p:sp>
          <p:nvSpPr>
            <p:cNvPr id="28694" name="Text Box 1031"/>
            <p:cNvSpPr txBox="1">
              <a:spLocks noChangeArrowheads="1"/>
            </p:cNvSpPr>
            <p:nvPr/>
          </p:nvSpPr>
          <p:spPr bwMode="auto">
            <a:xfrm>
              <a:off x="3275" y="3792"/>
              <a:ext cx="571" cy="336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 err="1">
                  <a:latin typeface="Calibri"/>
                  <a:cs typeface="Calibri"/>
                </a:rPr>
                <a:t>Romaji</a:t>
              </a:r>
              <a:endParaRPr lang="en-US" sz="2000" dirty="0">
                <a:latin typeface="Calibri"/>
                <a:cs typeface="Calibri"/>
              </a:endParaRPr>
            </a:p>
          </p:txBody>
        </p:sp>
      </p:grpSp>
      <p:sp>
        <p:nvSpPr>
          <p:cNvPr id="28678" name="Rectangle 1040"/>
          <p:cNvSpPr>
            <a:spLocks noChangeArrowheads="1"/>
          </p:cNvSpPr>
          <p:nvPr/>
        </p:nvSpPr>
        <p:spPr bwMode="auto">
          <a:xfrm>
            <a:off x="914400" y="3600005"/>
            <a:ext cx="1447800" cy="4616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28679" name="AutoShape 1041"/>
          <p:cNvCxnSpPr>
            <a:cxnSpLocks noChangeShapeType="1"/>
            <a:stCxn id="28691" idx="0"/>
            <a:endCxn id="28678" idx="2"/>
          </p:cNvCxnSpPr>
          <p:nvPr/>
        </p:nvCxnSpPr>
        <p:spPr bwMode="auto">
          <a:xfrm flipH="1" flipV="1">
            <a:off x="1638300" y="4061670"/>
            <a:ext cx="611189" cy="16743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28680" name="Rectangle 1044"/>
          <p:cNvSpPr>
            <a:spLocks noChangeArrowheads="1"/>
          </p:cNvSpPr>
          <p:nvPr/>
        </p:nvSpPr>
        <p:spPr bwMode="auto">
          <a:xfrm>
            <a:off x="4724400" y="3600005"/>
            <a:ext cx="533400" cy="4616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28681" name="AutoShape 1045"/>
          <p:cNvCxnSpPr>
            <a:cxnSpLocks noChangeShapeType="1"/>
            <a:stCxn id="28692" idx="0"/>
            <a:endCxn id="28680" idx="2"/>
          </p:cNvCxnSpPr>
          <p:nvPr/>
        </p:nvCxnSpPr>
        <p:spPr bwMode="auto">
          <a:xfrm flipV="1">
            <a:off x="3944146" y="4061670"/>
            <a:ext cx="1046954" cy="16743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28682" name="Rectangle 1046"/>
          <p:cNvSpPr>
            <a:spLocks noChangeArrowheads="1"/>
          </p:cNvSpPr>
          <p:nvPr/>
        </p:nvSpPr>
        <p:spPr bwMode="auto">
          <a:xfrm>
            <a:off x="5257800" y="3600005"/>
            <a:ext cx="533400" cy="4616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28683" name="AutoShape 1047"/>
          <p:cNvCxnSpPr>
            <a:cxnSpLocks noChangeShapeType="1"/>
            <a:stCxn id="28693" idx="0"/>
            <a:endCxn id="28682" idx="2"/>
          </p:cNvCxnSpPr>
          <p:nvPr/>
        </p:nvCxnSpPr>
        <p:spPr bwMode="auto">
          <a:xfrm flipV="1">
            <a:off x="5486402" y="4061670"/>
            <a:ext cx="38098" cy="16743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28684" name="Rectangle 1048"/>
          <p:cNvSpPr>
            <a:spLocks noChangeArrowheads="1"/>
          </p:cNvSpPr>
          <p:nvPr/>
        </p:nvSpPr>
        <p:spPr bwMode="auto">
          <a:xfrm>
            <a:off x="6934200" y="3569643"/>
            <a:ext cx="228600" cy="4616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28685" name="AutoShape 1049"/>
          <p:cNvCxnSpPr>
            <a:cxnSpLocks noChangeShapeType="1"/>
            <a:stCxn id="28694" idx="0"/>
            <a:endCxn id="28684" idx="2"/>
          </p:cNvCxnSpPr>
          <p:nvPr/>
        </p:nvCxnSpPr>
        <p:spPr bwMode="auto">
          <a:xfrm flipV="1">
            <a:off x="6658771" y="4031308"/>
            <a:ext cx="389729" cy="197792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1255451" name="Text Box 1051"/>
          <p:cNvSpPr txBox="1">
            <a:spLocks noChangeArrowheads="1"/>
          </p:cNvSpPr>
          <p:nvPr/>
        </p:nvSpPr>
        <p:spPr bwMode="auto">
          <a:xfrm>
            <a:off x="1062038" y="4629150"/>
            <a:ext cx="620208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End-user can express query entirely in hiragana!</a:t>
            </a:r>
          </a:p>
        </p:txBody>
      </p:sp>
    </p:spTree>
    <p:extLst>
      <p:ext uri="{BB962C8B-B14F-4D97-AF65-F5344CB8AC3E}">
        <p14:creationId xmlns:p14="http://schemas.microsoft.com/office/powerpoint/2010/main" val="274567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5437" grpId="0"/>
      <p:bldP spid="28678" grpId="0" animBg="1"/>
      <p:bldP spid="28680" grpId="0" animBg="1"/>
      <p:bldP spid="28682" grpId="0" animBg="1"/>
      <p:bldP spid="28684" grpId="0" animBg="1"/>
      <p:bldP spid="125545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</a:t>
            </a:r>
            <a:r>
              <a:rPr lang="en-US" dirty="0" smtClean="0"/>
              <a:t>Tokenization in </a:t>
            </a:r>
            <a:r>
              <a:rPr lang="en-US" dirty="0"/>
              <a:t>Chinese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Also called </a:t>
            </a:r>
            <a:r>
              <a:rPr lang="en-US" b="1" dirty="0" smtClean="0"/>
              <a:t>Word Segmentation</a:t>
            </a:r>
          </a:p>
          <a:p>
            <a:r>
              <a:rPr lang="en-US" dirty="0" smtClean="0"/>
              <a:t>Chinese </a:t>
            </a:r>
            <a:r>
              <a:rPr lang="en-US" dirty="0"/>
              <a:t>w</a:t>
            </a:r>
            <a:r>
              <a:rPr lang="en-US" dirty="0" smtClean="0"/>
              <a:t>ords are composed </a:t>
            </a:r>
            <a:r>
              <a:rPr lang="en-US" dirty="0"/>
              <a:t>of </a:t>
            </a:r>
            <a:r>
              <a:rPr lang="en-US" dirty="0" smtClean="0"/>
              <a:t>characters, called </a:t>
            </a:r>
            <a:r>
              <a:rPr lang="en-US" b="1" dirty="0" err="1" smtClean="0"/>
              <a:t>Hanzi</a:t>
            </a:r>
            <a:endParaRPr lang="en-US" b="1" dirty="0"/>
          </a:p>
          <a:p>
            <a:pPr lvl="1"/>
            <a:r>
              <a:rPr lang="en-US" dirty="0"/>
              <a:t>Characters are generally 1 syllable and 1 morpheme.</a:t>
            </a:r>
          </a:p>
          <a:p>
            <a:pPr lvl="1"/>
            <a:r>
              <a:rPr lang="en-US" dirty="0"/>
              <a:t>Average word is 2.4 characters long.</a:t>
            </a:r>
          </a:p>
          <a:p>
            <a:r>
              <a:rPr lang="en-US" dirty="0"/>
              <a:t>Standard </a:t>
            </a:r>
            <a:r>
              <a:rPr lang="en-US" dirty="0" smtClean="0"/>
              <a:t>baseline segmentation </a:t>
            </a:r>
            <a:r>
              <a:rPr lang="en-US" dirty="0"/>
              <a:t>algorithm: </a:t>
            </a:r>
          </a:p>
          <a:p>
            <a:pPr lvl="1"/>
            <a:r>
              <a:rPr lang="en-US" dirty="0"/>
              <a:t>Maximum Matching </a:t>
            </a:r>
            <a:r>
              <a:rPr lang="en-US" dirty="0" smtClean="0"/>
              <a:t> (</a:t>
            </a:r>
            <a:r>
              <a:rPr lang="en-US" dirty="0"/>
              <a:t>also called Greedy</a:t>
            </a:r>
            <a:r>
              <a:rPr lang="en-US" dirty="0" smtClean="0"/>
              <a:t>)</a:t>
            </a:r>
          </a:p>
          <a:p>
            <a:pPr lvl="1"/>
            <a:r>
              <a:rPr lang="en-SG" dirty="0" smtClean="0"/>
              <a:t>Require a dictionary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27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90% of errors in Persian is because of Space</a:t>
            </a:r>
          </a:p>
          <a:p>
            <a:r>
              <a:rPr lang="en-SG" dirty="0" smtClean="0"/>
              <a:t>Half Space (Zero weight non joiner-ZWNJ)</a:t>
            </a:r>
          </a:p>
          <a:p>
            <a:r>
              <a:rPr lang="en-SG" dirty="0" smtClean="0"/>
              <a:t>Relatively high morphological language </a:t>
            </a:r>
          </a:p>
          <a:p>
            <a:pPr lvl="1"/>
            <a:r>
              <a:rPr lang="en-SG" dirty="0" smtClean="0"/>
              <a:t>Arabic, Turkish, …. </a:t>
            </a:r>
            <a:endParaRPr lang="fa-IR" dirty="0" smtClean="0"/>
          </a:p>
          <a:p>
            <a:pPr lvl="1"/>
            <a:r>
              <a:rPr lang="en-SG" dirty="0" smtClean="0"/>
              <a:t>Compound words : “</a:t>
            </a:r>
            <a:r>
              <a:rPr lang="fa-IR" dirty="0" smtClean="0"/>
              <a:t>می روم</a:t>
            </a:r>
            <a:r>
              <a:rPr lang="en-SG" dirty="0" smtClean="0"/>
              <a:t>”</a:t>
            </a:r>
            <a:r>
              <a:rPr lang="fa-IR" dirty="0" smtClean="0"/>
              <a:t> "نگاه میکند"</a:t>
            </a:r>
            <a:endParaRPr lang="en-SG" dirty="0" smtClean="0"/>
          </a:p>
          <a:p>
            <a:pPr lvl="1"/>
            <a:r>
              <a:rPr lang="fa-IR" sz="3200" dirty="0" smtClean="0"/>
              <a:t>میدیدمشان</a:t>
            </a:r>
          </a:p>
          <a:p>
            <a:pPr lvl="1"/>
            <a:r>
              <a:rPr lang="fa-IR" sz="3200" dirty="0" smtClean="0"/>
              <a:t>منمشتعلعشقعلیمچهکنم 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Word Tokenization in Persian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08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Regular expressions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00150"/>
            <a:ext cx="8534400" cy="3543300"/>
          </a:xfrm>
        </p:spPr>
        <p:txBody>
          <a:bodyPr/>
          <a:lstStyle/>
          <a:p>
            <a:pPr eaLnBrk="1" hangingPunct="1"/>
            <a:r>
              <a:rPr lang="en-US" dirty="0"/>
              <a:t>A formal language for specifying text strings</a:t>
            </a:r>
          </a:p>
          <a:p>
            <a:pPr eaLnBrk="1" hangingPunct="1"/>
            <a:r>
              <a:rPr lang="en-US" dirty="0"/>
              <a:t>How can we search for any of these?</a:t>
            </a:r>
          </a:p>
          <a:p>
            <a:pPr lvl="1" eaLnBrk="1" hangingPunct="1"/>
            <a:r>
              <a:rPr lang="en-US" dirty="0"/>
              <a:t>woodchuck</a:t>
            </a:r>
          </a:p>
          <a:p>
            <a:pPr lvl="1" eaLnBrk="1" hangingPunct="1"/>
            <a:r>
              <a:rPr lang="en-US" dirty="0"/>
              <a:t>woodchucks</a:t>
            </a:r>
          </a:p>
          <a:p>
            <a:pPr lvl="1" eaLnBrk="1" hangingPunct="1"/>
            <a:r>
              <a:rPr lang="en-US" dirty="0"/>
              <a:t>Woodchuck</a:t>
            </a:r>
          </a:p>
          <a:p>
            <a:pPr lvl="1" eaLnBrk="1" hangingPunct="1"/>
            <a:r>
              <a:rPr lang="en-US" dirty="0" smtClean="0"/>
              <a:t>Woodchucks</a:t>
            </a:r>
          </a:p>
          <a:p>
            <a:pPr marL="457200" lvl="1" indent="0" eaLnBrk="1" hangingPunct="1">
              <a:buNone/>
            </a:pPr>
            <a:endParaRPr lang="en-US" dirty="0"/>
          </a:p>
          <a:p>
            <a:pPr eaLnBrk="1" hangingPunct="1"/>
            <a:endParaRPr lang="en-US" dirty="0"/>
          </a:p>
        </p:txBody>
      </p:sp>
      <p:pic>
        <p:nvPicPr>
          <p:cNvPr id="2" name="Picture 1" descr="220px-Groundhog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190750"/>
            <a:ext cx="3657600" cy="2743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3" name="Ink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43480" y="1023120"/>
              <a:ext cx="3277080" cy="2636640"/>
            </p14:xfrm>
          </p:contentPart>
        </mc:Choice>
        <mc:Fallback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38800" y="1018080"/>
                <a:ext cx="3286440" cy="26510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743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01"/>
    </mc:Choice>
    <mc:Fallback>
      <p:transition spd="slow" advTm="266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Maximum Matching</a:t>
            </a:r>
            <a:br>
              <a:rPr lang="en-US"/>
            </a:br>
            <a:r>
              <a:rPr lang="en-US"/>
              <a:t>Word Segmentation Algorithm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533400" indent="-533400"/>
            <a:r>
              <a:rPr lang="en-US"/>
              <a:t>Given a wordlist of Chinese, and a string.</a:t>
            </a:r>
          </a:p>
          <a:p>
            <a:pPr marL="533400" indent="-533400">
              <a:buClr>
                <a:schemeClr val="tx1"/>
              </a:buClr>
              <a:buFont typeface="Arial" charset="0"/>
              <a:buAutoNum type="arabicParenR"/>
            </a:pPr>
            <a:r>
              <a:rPr lang="en-US"/>
              <a:t>Start a pointer at the beginning of the string</a:t>
            </a:r>
          </a:p>
          <a:p>
            <a:pPr marL="533400" indent="-533400">
              <a:buClr>
                <a:schemeClr val="tx1"/>
              </a:buClr>
              <a:buFont typeface="Arial" charset="0"/>
              <a:buAutoNum type="arabicParenR"/>
            </a:pPr>
            <a:r>
              <a:rPr lang="en-US"/>
              <a:t>Find the longest word in dictionary that matches the string starting at pointer</a:t>
            </a:r>
          </a:p>
          <a:p>
            <a:pPr marL="533400" indent="-533400">
              <a:buClr>
                <a:schemeClr val="tx1"/>
              </a:buClr>
              <a:buFont typeface="Arial" charset="0"/>
              <a:buAutoNum type="arabicParenR"/>
            </a:pPr>
            <a:r>
              <a:rPr lang="en-US"/>
              <a:t>Move the pointer over the word in string</a:t>
            </a:r>
          </a:p>
          <a:p>
            <a:pPr marL="533400" indent="-533400">
              <a:buClr>
                <a:schemeClr val="tx1"/>
              </a:buClr>
              <a:buFont typeface="Arial" charset="0"/>
              <a:buAutoNum type="arabicParenR"/>
            </a:pPr>
            <a:r>
              <a:rPr lang="en-US"/>
              <a:t>Go to 2</a:t>
            </a:r>
          </a:p>
        </p:txBody>
      </p:sp>
    </p:spTree>
    <p:extLst>
      <p:ext uri="{BB962C8B-B14F-4D97-AF65-F5344CB8AC3E}">
        <p14:creationId xmlns:p14="http://schemas.microsoft.com/office/powerpoint/2010/main" val="51017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-171450"/>
            <a:ext cx="7772400" cy="857250"/>
          </a:xfrm>
        </p:spPr>
        <p:txBody>
          <a:bodyPr/>
          <a:lstStyle/>
          <a:p>
            <a:r>
              <a:rPr lang="en-US" dirty="0" smtClean="0"/>
              <a:t>Max-match segmentation illustration</a:t>
            </a:r>
            <a:endParaRPr lang="en-US" dirty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533400" y="990600"/>
            <a:ext cx="8763000" cy="4152900"/>
          </a:xfrm>
        </p:spPr>
        <p:txBody>
          <a:bodyPr/>
          <a:lstStyle/>
          <a:p>
            <a:r>
              <a:rPr lang="en-US" sz="2800" dirty="0" err="1" smtClean="0"/>
              <a:t>Thecat</a:t>
            </a:r>
            <a:r>
              <a:rPr lang="en-US" sz="2800" dirty="0" err="1"/>
              <a:t>i</a:t>
            </a:r>
            <a:r>
              <a:rPr lang="en-US" sz="2800" dirty="0" err="1" smtClean="0"/>
              <a:t>nthehat</a:t>
            </a:r>
            <a:endParaRPr lang="en-US" sz="2800" dirty="0" smtClean="0"/>
          </a:p>
          <a:p>
            <a:r>
              <a:rPr lang="en-US" sz="2800" dirty="0" err="1" smtClean="0"/>
              <a:t>Thetabledownthere</a:t>
            </a:r>
            <a:endParaRPr lang="en-US" sz="2800" dirty="0" smtClean="0"/>
          </a:p>
          <a:p>
            <a:endParaRPr lang="en-US" dirty="0" smtClean="0"/>
          </a:p>
          <a:p>
            <a:r>
              <a:rPr lang="en-US" dirty="0" smtClean="0"/>
              <a:t>Doesn’t </a:t>
            </a:r>
            <a:r>
              <a:rPr lang="en-US" dirty="0"/>
              <a:t>generally work in </a:t>
            </a:r>
            <a:r>
              <a:rPr lang="en-US" dirty="0" smtClean="0"/>
              <a:t>English</a:t>
            </a:r>
            <a:r>
              <a:rPr lang="en-US" dirty="0"/>
              <a:t>!</a:t>
            </a:r>
          </a:p>
          <a:p>
            <a:r>
              <a:rPr lang="en-US" dirty="0" smtClean="0"/>
              <a:t>But </a:t>
            </a:r>
            <a:r>
              <a:rPr lang="en-US" dirty="0"/>
              <a:t>works astonishingly well in </a:t>
            </a:r>
            <a:r>
              <a:rPr lang="en-US" dirty="0" smtClean="0"/>
              <a:t>Chinese,</a:t>
            </a:r>
            <a:r>
              <a:rPr lang="en-US" dirty="0"/>
              <a:t> Chinese has </a:t>
            </a:r>
            <a:r>
              <a:rPr lang="en-US" dirty="0" smtClean="0"/>
              <a:t>much shorter </a:t>
            </a:r>
            <a:r>
              <a:rPr lang="en-US" dirty="0"/>
              <a:t>words than English</a:t>
            </a:r>
          </a:p>
          <a:p>
            <a:pPr lvl="1" eaLnBrk="1" hangingPunct="1"/>
            <a:r>
              <a:rPr lang="ja-JP" altLang="en-US" dirty="0">
                <a:cs typeface="ＭＳ Ｐゴシック" charset="-128"/>
                <a:sym typeface="Symbol" charset="2"/>
              </a:rPr>
              <a:t>莎拉波娃现在居住在美国东南部的佛罗里达。</a:t>
            </a:r>
            <a:endParaRPr lang="en-US" altLang="ja-JP" dirty="0">
              <a:cs typeface="ＭＳ Ｐゴシック" charset="-128"/>
              <a:sym typeface="Symbol" charset="2"/>
            </a:endParaRPr>
          </a:p>
          <a:p>
            <a:pPr lvl="1" eaLnBrk="1" hangingPunct="1"/>
            <a:r>
              <a:rPr lang="ja-JP" altLang="en-US" dirty="0">
                <a:cs typeface="ＭＳ Ｐゴシック" charset="-128"/>
                <a:sym typeface="Symbol" charset="2"/>
              </a:rPr>
              <a:t>莎拉波娃</a:t>
            </a:r>
            <a:r>
              <a:rPr lang="en-US" altLang="ja-JP" dirty="0">
                <a:cs typeface="ＭＳ Ｐゴシック" charset="-128"/>
                <a:sym typeface="Symbol" charset="2"/>
              </a:rPr>
              <a:t>  </a:t>
            </a:r>
            <a:r>
              <a:rPr lang="ja-JP" altLang="en-US" dirty="0">
                <a:cs typeface="ＭＳ Ｐゴシック" charset="-128"/>
                <a:sym typeface="Symbol" charset="2"/>
              </a:rPr>
              <a:t>现在</a:t>
            </a:r>
            <a:r>
              <a:rPr lang="en-US" altLang="ja-JP" dirty="0">
                <a:cs typeface="ＭＳ Ｐゴシック" charset="-128"/>
                <a:sym typeface="Symbol" charset="2"/>
              </a:rPr>
              <a:t>   </a:t>
            </a:r>
            <a:r>
              <a:rPr lang="ja-JP" altLang="en-US" dirty="0">
                <a:cs typeface="ＭＳ Ｐゴシック" charset="-128"/>
                <a:sym typeface="Symbol" charset="2"/>
              </a:rPr>
              <a:t>居住</a:t>
            </a:r>
            <a:r>
              <a:rPr lang="en-US" altLang="ja-JP" dirty="0">
                <a:cs typeface="ＭＳ Ｐゴシック" charset="-128"/>
                <a:sym typeface="Symbol" charset="2"/>
              </a:rPr>
              <a:t>   </a:t>
            </a:r>
            <a:r>
              <a:rPr lang="ja-JP" altLang="en-US" dirty="0">
                <a:cs typeface="ＭＳ Ｐゴシック" charset="-128"/>
                <a:sym typeface="Symbol" charset="2"/>
              </a:rPr>
              <a:t>在</a:t>
            </a:r>
            <a:r>
              <a:rPr lang="en-US" altLang="ja-JP" dirty="0">
                <a:cs typeface="ＭＳ Ｐゴシック" charset="-128"/>
                <a:sym typeface="Symbol" charset="2"/>
              </a:rPr>
              <a:t>  </a:t>
            </a:r>
            <a:r>
              <a:rPr lang="ja-JP" altLang="en-US" dirty="0">
                <a:cs typeface="ＭＳ Ｐゴシック" charset="-128"/>
                <a:sym typeface="Symbol" charset="2"/>
              </a:rPr>
              <a:t>美国</a:t>
            </a:r>
            <a:r>
              <a:rPr lang="en-US" altLang="ja-JP" dirty="0">
                <a:cs typeface="ＭＳ Ｐゴシック" charset="-128"/>
                <a:sym typeface="Symbol" charset="2"/>
              </a:rPr>
              <a:t>   </a:t>
            </a:r>
            <a:r>
              <a:rPr lang="ja-JP" altLang="en-US" dirty="0">
                <a:cs typeface="ＭＳ Ｐゴシック" charset="-128"/>
                <a:sym typeface="Symbol" charset="2"/>
              </a:rPr>
              <a:t>东南部</a:t>
            </a:r>
            <a:r>
              <a:rPr lang="en-US" altLang="ja-JP" dirty="0">
                <a:cs typeface="ＭＳ Ｐゴシック" charset="-128"/>
                <a:sym typeface="Symbol" charset="2"/>
              </a:rPr>
              <a:t>     </a:t>
            </a:r>
            <a:r>
              <a:rPr lang="ja-JP" altLang="en-US" dirty="0">
                <a:cs typeface="ＭＳ Ｐゴシック" charset="-128"/>
                <a:sym typeface="Symbol" charset="2"/>
              </a:rPr>
              <a:t>的</a:t>
            </a:r>
            <a:r>
              <a:rPr lang="en-US" altLang="ja-JP" dirty="0">
                <a:cs typeface="ＭＳ Ｐゴシック" charset="-128"/>
                <a:sym typeface="Symbol" charset="2"/>
              </a:rPr>
              <a:t>  </a:t>
            </a:r>
            <a:r>
              <a:rPr lang="ja-JP" altLang="en-US" dirty="0">
                <a:cs typeface="ＭＳ Ｐゴシック" charset="-128"/>
                <a:sym typeface="Symbol" charset="2"/>
              </a:rPr>
              <a:t>佛罗里达</a:t>
            </a:r>
            <a:endParaRPr lang="en-US" altLang="ja-JP" sz="2400" dirty="0"/>
          </a:p>
          <a:p>
            <a:r>
              <a:rPr lang="en-US" dirty="0" smtClean="0"/>
              <a:t>Modern probabilistic segmentation </a:t>
            </a:r>
            <a:r>
              <a:rPr lang="en-US" dirty="0"/>
              <a:t>algorithms </a:t>
            </a:r>
            <a:r>
              <a:rPr lang="en-US" dirty="0" smtClean="0"/>
              <a:t>even better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953000" y="1504950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000" dirty="0"/>
              <a:t>the table down </a:t>
            </a:r>
            <a:r>
              <a:rPr lang="en-US" sz="2000" dirty="0" smtClean="0"/>
              <a:t>there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4953000" y="104775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000" dirty="0" smtClean="0"/>
              <a:t>the cat in the hat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4953000" y="1962150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000" dirty="0"/>
              <a:t>t</a:t>
            </a:r>
            <a:r>
              <a:rPr lang="en-US" sz="2000" dirty="0" smtClean="0"/>
              <a:t>heta bled own there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25100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/>
      <p:bldP spid="2" grpId="0"/>
      <p:bldP spid="5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133350"/>
            <a:ext cx="4648200" cy="1905000"/>
          </a:xfrm>
        </p:spPr>
        <p:txBody>
          <a:bodyPr/>
          <a:lstStyle/>
          <a:p>
            <a:r>
              <a:rPr lang="en-US" sz="4400" dirty="0" smtClean="0"/>
              <a:t>Basic Text Processing</a:t>
            </a:r>
            <a:endParaRPr lang="en-US" sz="4400" dirty="0">
              <a:latin typeface="Lucida San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rgbClr val="A4001D"/>
                </a:solidFill>
                <a:latin typeface="Calibri" charset="0"/>
              </a:rPr>
              <a:t>Word </a:t>
            </a:r>
            <a:r>
              <a:rPr lang="en-US" sz="3600" dirty="0">
                <a:solidFill>
                  <a:srgbClr val="A4001D"/>
                </a:solidFill>
                <a:latin typeface="Calibri" charset="0"/>
              </a:rPr>
              <a:t>tokenization</a:t>
            </a:r>
          </a:p>
          <a:p>
            <a:pPr eaLnBrk="1" hangingPunct="1">
              <a:buFont typeface="Times" charset="0"/>
              <a:buNone/>
            </a:pPr>
            <a:endParaRPr lang="en-US" dirty="0">
              <a:latin typeface="Lucida Sans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386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86200" y="510778"/>
            <a:ext cx="4800600" cy="1298972"/>
          </a:xfrm>
        </p:spPr>
        <p:txBody>
          <a:bodyPr/>
          <a:lstStyle/>
          <a:p>
            <a:r>
              <a:rPr lang="en-US" sz="4400" dirty="0" smtClean="0"/>
              <a:t>Basic Text Processing</a:t>
            </a:r>
            <a:endParaRPr lang="en-US" sz="4400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43400" y="2286000"/>
            <a:ext cx="4267200" cy="1714500"/>
          </a:xfrm>
        </p:spPr>
        <p:txBody>
          <a:bodyPr/>
          <a:lstStyle/>
          <a:p>
            <a:pPr eaLnBrk="1" hangingPunct="1"/>
            <a:endParaRPr lang="en-US" dirty="0">
              <a:solidFill>
                <a:srgbClr val="A50021"/>
              </a:solidFill>
              <a:latin typeface="Calibri" charset="0"/>
            </a:endParaRPr>
          </a:p>
          <a:p>
            <a:pPr eaLnBrk="1" hangingPunct="1">
              <a:spcAft>
                <a:spcPts val="600"/>
              </a:spcAft>
            </a:pPr>
            <a:r>
              <a:rPr lang="en-US" sz="3200" dirty="0" smtClean="0">
                <a:solidFill>
                  <a:srgbClr val="A50021"/>
                </a:solidFill>
                <a:latin typeface="Calibri" charset="0"/>
              </a:rPr>
              <a:t>Word Normalization and Stemming</a:t>
            </a:r>
            <a:endParaRPr lang="en-US" sz="3200" dirty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03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050"/>
          <p:cNvSpPr>
            <a:spLocks noGrp="1" noChangeArrowheads="1"/>
          </p:cNvSpPr>
          <p:nvPr>
            <p:ph type="title"/>
          </p:nvPr>
        </p:nvSpPr>
        <p:spPr>
          <a:xfrm>
            <a:off x="1371600" y="209550"/>
            <a:ext cx="7467600" cy="742950"/>
          </a:xfrm>
        </p:spPr>
        <p:txBody>
          <a:bodyPr/>
          <a:lstStyle/>
          <a:p>
            <a:pPr eaLnBrk="1" hangingPunct="1"/>
            <a:r>
              <a:rPr lang="en-US" dirty="0"/>
              <a:t>Normalization</a:t>
            </a:r>
          </a:p>
        </p:txBody>
      </p:sp>
      <p:sp>
        <p:nvSpPr>
          <p:cNvPr id="35843" name="Rectangle 2051"/>
          <p:cNvSpPr>
            <a:spLocks noGrp="1" noChangeArrowheads="1"/>
          </p:cNvSpPr>
          <p:nvPr>
            <p:ph sz="quarter" idx="1"/>
          </p:nvPr>
        </p:nvSpPr>
        <p:spPr>
          <a:xfrm>
            <a:off x="304800" y="1200150"/>
            <a:ext cx="8534400" cy="3333750"/>
          </a:xfrm>
        </p:spPr>
        <p:txBody>
          <a:bodyPr/>
          <a:lstStyle/>
          <a:p>
            <a:pPr eaLnBrk="1" hangingPunct="1"/>
            <a:r>
              <a:rPr lang="en-US" dirty="0">
                <a:sym typeface="Symbol" charset="2"/>
              </a:rPr>
              <a:t>Need to “normalize” terms </a:t>
            </a:r>
          </a:p>
          <a:p>
            <a:pPr lvl="1" eaLnBrk="1" hangingPunct="1"/>
            <a:r>
              <a:rPr lang="en-US" dirty="0" smtClean="0">
                <a:sym typeface="Symbol" charset="2"/>
              </a:rPr>
              <a:t>Information Retrieval: </a:t>
            </a:r>
            <a:r>
              <a:rPr lang="en-US" dirty="0">
                <a:sym typeface="Symbol" charset="2"/>
              </a:rPr>
              <a:t>indexed text &amp; query terms must have same form.</a:t>
            </a:r>
          </a:p>
          <a:p>
            <a:pPr lvl="2" eaLnBrk="1" hangingPunct="1"/>
            <a:r>
              <a:rPr lang="en-US" sz="1800" dirty="0">
                <a:sym typeface="Symbol" charset="2"/>
              </a:rPr>
              <a:t>We want to match </a:t>
            </a:r>
            <a:r>
              <a:rPr lang="en-US" sz="1800" b="1" i="1" dirty="0">
                <a:sym typeface="Symbol" charset="2"/>
              </a:rPr>
              <a:t>U.S.A.</a:t>
            </a:r>
            <a:r>
              <a:rPr lang="en-US" sz="1800" dirty="0">
                <a:sym typeface="Symbol" charset="2"/>
              </a:rPr>
              <a:t> and </a:t>
            </a:r>
            <a:r>
              <a:rPr lang="en-US" sz="1800" b="1" i="1" dirty="0">
                <a:sym typeface="Symbol" charset="2"/>
              </a:rPr>
              <a:t>USA</a:t>
            </a:r>
            <a:endParaRPr lang="en-US" sz="1800" dirty="0">
              <a:sym typeface="Symbol" charset="2"/>
            </a:endParaRPr>
          </a:p>
          <a:p>
            <a:pPr eaLnBrk="1" hangingPunct="1"/>
            <a:r>
              <a:rPr lang="en-US" dirty="0" smtClean="0">
                <a:sym typeface="Symbol" charset="2"/>
              </a:rPr>
              <a:t>We implicitly define </a:t>
            </a:r>
            <a:r>
              <a:rPr lang="en-US" dirty="0">
                <a:sym typeface="Symbol" charset="2"/>
              </a:rPr>
              <a:t>equivalence classes of terms</a:t>
            </a:r>
          </a:p>
          <a:p>
            <a:pPr lvl="1" eaLnBrk="1" hangingPunct="1"/>
            <a:r>
              <a:rPr lang="en-US" dirty="0">
                <a:sym typeface="Symbol" charset="2"/>
              </a:rPr>
              <a:t>e.g., </a:t>
            </a:r>
            <a:r>
              <a:rPr lang="en-US" dirty="0" smtClean="0">
                <a:sym typeface="Symbol" charset="2"/>
              </a:rPr>
              <a:t>deleting </a:t>
            </a:r>
            <a:r>
              <a:rPr lang="en-US" dirty="0">
                <a:sym typeface="Symbol" charset="2"/>
              </a:rPr>
              <a:t>periods in a term</a:t>
            </a:r>
          </a:p>
          <a:p>
            <a:pPr eaLnBrk="1" hangingPunct="1"/>
            <a:r>
              <a:rPr lang="en-US" dirty="0" smtClean="0">
                <a:sym typeface="Symbol" charset="2"/>
              </a:rPr>
              <a:t>Alternative: asymmetric </a:t>
            </a:r>
            <a:r>
              <a:rPr lang="en-US" dirty="0">
                <a:sym typeface="Symbol" charset="2"/>
              </a:rPr>
              <a:t>expansion:</a:t>
            </a:r>
          </a:p>
          <a:p>
            <a:pPr lvl="1" eaLnBrk="1" hangingPunct="1"/>
            <a:r>
              <a:rPr lang="en-US" sz="1600" dirty="0">
                <a:sym typeface="Symbol" charset="2"/>
              </a:rPr>
              <a:t>Enter: </a:t>
            </a:r>
            <a:r>
              <a:rPr lang="en-US" sz="1600" b="1" i="1" dirty="0">
                <a:sym typeface="Symbol" charset="2"/>
              </a:rPr>
              <a:t>window</a:t>
            </a:r>
            <a:r>
              <a:rPr lang="en-US" sz="1600" dirty="0">
                <a:sym typeface="Symbol" charset="2"/>
              </a:rPr>
              <a:t>	Search: </a:t>
            </a:r>
            <a:r>
              <a:rPr lang="en-US" sz="1600" b="1" i="1" dirty="0">
                <a:sym typeface="Symbol" charset="2"/>
              </a:rPr>
              <a:t>window, windows</a:t>
            </a:r>
          </a:p>
          <a:p>
            <a:pPr lvl="1" eaLnBrk="1" hangingPunct="1"/>
            <a:r>
              <a:rPr lang="en-US" sz="1600" dirty="0">
                <a:sym typeface="Symbol" charset="2"/>
              </a:rPr>
              <a:t>Enter: </a:t>
            </a:r>
            <a:r>
              <a:rPr lang="en-US" sz="1600" b="1" i="1" dirty="0">
                <a:sym typeface="Symbol" charset="2"/>
              </a:rPr>
              <a:t>windows</a:t>
            </a:r>
            <a:r>
              <a:rPr lang="en-US" sz="1600" dirty="0">
                <a:sym typeface="Symbol" charset="2"/>
              </a:rPr>
              <a:t>	Search: </a:t>
            </a:r>
            <a:r>
              <a:rPr lang="en-US" sz="1600" b="1" i="1" dirty="0">
                <a:sym typeface="Symbol" charset="2"/>
              </a:rPr>
              <a:t>Windows, windows, window</a:t>
            </a:r>
          </a:p>
          <a:p>
            <a:pPr lvl="1" eaLnBrk="1" hangingPunct="1"/>
            <a:r>
              <a:rPr lang="en-US" sz="1600" dirty="0">
                <a:sym typeface="Symbol" charset="2"/>
              </a:rPr>
              <a:t>Enter: </a:t>
            </a:r>
            <a:r>
              <a:rPr lang="en-US" sz="1600" b="1" i="1" dirty="0">
                <a:sym typeface="Symbol" charset="2"/>
              </a:rPr>
              <a:t>Windows</a:t>
            </a:r>
            <a:r>
              <a:rPr lang="en-US" sz="1600" dirty="0">
                <a:sym typeface="Symbol" charset="2"/>
              </a:rPr>
              <a:t>	Search: </a:t>
            </a:r>
            <a:r>
              <a:rPr lang="en-US" sz="1600" b="1" i="1" dirty="0">
                <a:sym typeface="Symbol" charset="2"/>
              </a:rPr>
              <a:t>Windows</a:t>
            </a:r>
          </a:p>
          <a:p>
            <a:pPr eaLnBrk="1" hangingPunct="1"/>
            <a:r>
              <a:rPr lang="en-US" dirty="0">
                <a:sym typeface="Symbol" charset="2"/>
              </a:rPr>
              <a:t>Potentially more powerful, but less efficient</a:t>
            </a:r>
          </a:p>
          <a:p>
            <a:pPr lvl="1" eaLnBrk="1" hangingPunct="1"/>
            <a:endParaRPr lang="en-US" sz="1800" dirty="0">
              <a:sym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4318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Case folding</a:t>
            </a:r>
          </a:p>
        </p:txBody>
      </p:sp>
      <p:sp>
        <p:nvSpPr>
          <p:cNvPr id="36867" name="Rectangle 7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sz="2800" dirty="0" smtClean="0"/>
              <a:t>Applications like IR: reduce </a:t>
            </a:r>
            <a:r>
              <a:rPr lang="en-US" sz="2800" dirty="0"/>
              <a:t>all letters to lower case</a:t>
            </a:r>
          </a:p>
          <a:p>
            <a:pPr lvl="1" eaLnBrk="1" hangingPunct="1"/>
            <a:r>
              <a:rPr lang="en-US" sz="2400" dirty="0" smtClean="0"/>
              <a:t>Since users tend to use lower case</a:t>
            </a:r>
          </a:p>
          <a:p>
            <a:pPr lvl="1" eaLnBrk="1" hangingPunct="1"/>
            <a:r>
              <a:rPr lang="en-US" sz="2400" dirty="0" smtClean="0"/>
              <a:t>Possible exception</a:t>
            </a:r>
            <a:r>
              <a:rPr lang="en-US" sz="2400" dirty="0"/>
              <a:t>: upper case in mid-sentence?</a:t>
            </a:r>
          </a:p>
          <a:p>
            <a:pPr lvl="2" eaLnBrk="1" hangingPunct="1"/>
            <a:r>
              <a:rPr lang="en-US" sz="2000" dirty="0"/>
              <a:t>e.g., </a:t>
            </a:r>
            <a:r>
              <a:rPr lang="en-US" sz="2000" b="1" i="1" dirty="0"/>
              <a:t>General Motors</a:t>
            </a:r>
          </a:p>
          <a:p>
            <a:pPr lvl="2" eaLnBrk="1" hangingPunct="1"/>
            <a:r>
              <a:rPr lang="en-US" sz="2000" b="1" i="1" dirty="0"/>
              <a:t>Fed</a:t>
            </a:r>
            <a:r>
              <a:rPr lang="en-US" sz="2000" dirty="0"/>
              <a:t> vs. </a:t>
            </a:r>
            <a:r>
              <a:rPr lang="en-US" sz="2000" b="1" i="1" dirty="0"/>
              <a:t>fed</a:t>
            </a:r>
          </a:p>
          <a:p>
            <a:pPr lvl="2" eaLnBrk="1" hangingPunct="1"/>
            <a:r>
              <a:rPr lang="en-US" sz="2000" b="1" i="1" dirty="0"/>
              <a:t>SAIL</a:t>
            </a:r>
            <a:r>
              <a:rPr lang="en-US" sz="2000" dirty="0"/>
              <a:t> vs. </a:t>
            </a:r>
            <a:r>
              <a:rPr lang="en-US" sz="2000" b="1" i="1" dirty="0"/>
              <a:t>sail</a:t>
            </a:r>
          </a:p>
          <a:p>
            <a:r>
              <a:rPr lang="en-US" sz="2800" dirty="0" smtClean="0"/>
              <a:t>For </a:t>
            </a:r>
            <a:r>
              <a:rPr lang="en-US" sz="2800" dirty="0"/>
              <a:t>sentiment analysis, MT, </a:t>
            </a:r>
            <a:r>
              <a:rPr lang="en-US" sz="2800" dirty="0" smtClean="0"/>
              <a:t>Information </a:t>
            </a:r>
            <a:r>
              <a:rPr lang="en-US" sz="2800" dirty="0"/>
              <a:t>extraction</a:t>
            </a:r>
          </a:p>
          <a:p>
            <a:pPr lvl="1"/>
            <a:r>
              <a:rPr lang="en-US" sz="2400" dirty="0"/>
              <a:t>Case is helpful </a:t>
            </a:r>
            <a:r>
              <a:rPr lang="en-US" sz="2400" dirty="0" smtClean="0"/>
              <a:t>(</a:t>
            </a:r>
            <a:r>
              <a:rPr lang="en-US" sz="2400" b="1" i="1" dirty="0" smtClean="0"/>
              <a:t>US</a:t>
            </a:r>
            <a:r>
              <a:rPr lang="en-US" sz="2400" dirty="0" smtClean="0"/>
              <a:t> versus </a:t>
            </a:r>
            <a:r>
              <a:rPr lang="en-US" sz="2400" b="1" i="1" dirty="0" smtClean="0"/>
              <a:t>us </a:t>
            </a:r>
            <a:r>
              <a:rPr lang="en-US" sz="2400" dirty="0" smtClean="0"/>
              <a:t>is </a:t>
            </a:r>
            <a:r>
              <a:rPr lang="en-US" sz="2400" dirty="0"/>
              <a:t>important)</a:t>
            </a:r>
          </a:p>
        </p:txBody>
      </p:sp>
    </p:spTree>
    <p:extLst>
      <p:ext uri="{BB962C8B-B14F-4D97-AF65-F5344CB8AC3E}">
        <p14:creationId xmlns:p14="http://schemas.microsoft.com/office/powerpoint/2010/main" val="389163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Lemmatization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28600" y="971550"/>
            <a:ext cx="8686800" cy="3333750"/>
          </a:xfrm>
        </p:spPr>
        <p:txBody>
          <a:bodyPr/>
          <a:lstStyle/>
          <a:p>
            <a:r>
              <a:rPr lang="en-SG" dirty="0"/>
              <a:t>The task of </a:t>
            </a:r>
            <a:r>
              <a:rPr lang="en-SG" dirty="0" smtClean="0"/>
              <a:t>determining </a:t>
            </a:r>
            <a:r>
              <a:rPr lang="en-SG" dirty="0"/>
              <a:t>that two words have the same </a:t>
            </a:r>
            <a:r>
              <a:rPr lang="en-SG" dirty="0" smtClean="0"/>
              <a:t>root </a:t>
            </a:r>
            <a:r>
              <a:rPr lang="en-SG" dirty="0"/>
              <a:t>despite of their surface</a:t>
            </a:r>
          </a:p>
          <a:p>
            <a:pPr eaLnBrk="1" hangingPunct="1"/>
            <a:r>
              <a:rPr lang="en-US" dirty="0" smtClean="0"/>
              <a:t>Reduce inflections or variant </a:t>
            </a:r>
            <a:r>
              <a:rPr lang="en-US" dirty="0"/>
              <a:t>forms to base form</a:t>
            </a:r>
          </a:p>
          <a:p>
            <a:pPr lvl="1" eaLnBrk="1" hangingPunct="1">
              <a:spcBef>
                <a:spcPts val="500"/>
              </a:spcBef>
              <a:spcAft>
                <a:spcPts val="500"/>
              </a:spcAft>
            </a:pPr>
            <a:r>
              <a:rPr lang="en-US" sz="2400" i="1" dirty="0" smtClean="0"/>
              <a:t>am</a:t>
            </a:r>
            <a:r>
              <a:rPr lang="en-US" sz="2400" i="1" dirty="0"/>
              <a:t>, are,</a:t>
            </a:r>
            <a:r>
              <a:rPr lang="en-US" sz="2400" dirty="0"/>
              <a:t> </a:t>
            </a:r>
            <a:r>
              <a:rPr lang="en-US" sz="2400" i="1" dirty="0"/>
              <a:t>is </a:t>
            </a:r>
            <a:r>
              <a:rPr lang="en-US" sz="2400" dirty="0">
                <a:sym typeface="Symbol" charset="2"/>
              </a:rPr>
              <a:t></a:t>
            </a:r>
            <a:r>
              <a:rPr lang="en-US" sz="2400" dirty="0"/>
              <a:t> </a:t>
            </a:r>
            <a:r>
              <a:rPr lang="en-US" sz="2400" i="1" dirty="0"/>
              <a:t>be</a:t>
            </a:r>
            <a:endParaRPr lang="en-US" sz="2400" dirty="0"/>
          </a:p>
          <a:p>
            <a:pPr lvl="1" eaLnBrk="1" hangingPunct="1">
              <a:spcBef>
                <a:spcPts val="500"/>
              </a:spcBef>
              <a:spcAft>
                <a:spcPts val="500"/>
              </a:spcAft>
            </a:pPr>
            <a:r>
              <a:rPr lang="en-US" sz="2400" i="1" dirty="0"/>
              <a:t>car, cars, car's</a:t>
            </a:r>
            <a:r>
              <a:rPr lang="en-US" sz="2400" dirty="0"/>
              <a:t>, </a:t>
            </a:r>
            <a:r>
              <a:rPr lang="en-US" sz="2400" i="1" dirty="0"/>
              <a:t>cars'</a:t>
            </a:r>
            <a:r>
              <a:rPr lang="en-US" sz="2400" dirty="0"/>
              <a:t> </a:t>
            </a:r>
            <a:r>
              <a:rPr lang="en-US" sz="2400" dirty="0">
                <a:sym typeface="Symbol" charset="2"/>
              </a:rPr>
              <a:t></a:t>
            </a:r>
            <a:r>
              <a:rPr lang="en-US" sz="2400" dirty="0"/>
              <a:t> </a:t>
            </a:r>
            <a:r>
              <a:rPr lang="en-US" sz="2400" i="1" dirty="0"/>
              <a:t>car</a:t>
            </a:r>
          </a:p>
          <a:p>
            <a:pPr eaLnBrk="1" hangingPunct="1">
              <a:spcBef>
                <a:spcPts val="500"/>
              </a:spcBef>
              <a:spcAft>
                <a:spcPts val="500"/>
              </a:spcAft>
            </a:pPr>
            <a:r>
              <a:rPr lang="en-US" i="1" dirty="0"/>
              <a:t>the boy's cars are different colors</a:t>
            </a:r>
            <a:r>
              <a:rPr lang="en-US" dirty="0"/>
              <a:t> </a:t>
            </a:r>
            <a:r>
              <a:rPr lang="en-US" dirty="0">
                <a:sym typeface="Symbol" charset="2"/>
              </a:rPr>
              <a:t></a:t>
            </a:r>
            <a:r>
              <a:rPr lang="en-US" dirty="0"/>
              <a:t> </a:t>
            </a:r>
            <a:r>
              <a:rPr lang="en-US" i="1" dirty="0"/>
              <a:t>the boy car be different color</a:t>
            </a:r>
          </a:p>
          <a:p>
            <a:pPr eaLnBrk="1" hangingPunct="1">
              <a:spcBef>
                <a:spcPts val="500"/>
              </a:spcBef>
              <a:spcAft>
                <a:spcPts val="500"/>
              </a:spcAft>
            </a:pPr>
            <a:r>
              <a:rPr lang="en-US" dirty="0" smtClean="0"/>
              <a:t>Lemmatization: have to find correct dictionary </a:t>
            </a:r>
            <a:r>
              <a:rPr lang="en-US" dirty="0"/>
              <a:t>headword </a:t>
            </a:r>
            <a:r>
              <a:rPr lang="en-US" dirty="0" smtClean="0"/>
              <a:t>form</a:t>
            </a:r>
          </a:p>
          <a:p>
            <a:pPr>
              <a:lnSpc>
                <a:spcPct val="90000"/>
              </a:lnSpc>
            </a:pPr>
            <a:r>
              <a:rPr lang="en-US" dirty="0"/>
              <a:t>Machine translation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Spanish </a:t>
            </a:r>
            <a:r>
              <a:rPr lang="en-US" dirty="0" err="1" smtClean="0">
                <a:solidFill>
                  <a:srgbClr val="A50021"/>
                </a:solidFill>
              </a:rPr>
              <a:t>quiero</a:t>
            </a:r>
            <a:r>
              <a:rPr lang="en-US" dirty="0" smtClean="0"/>
              <a:t> </a:t>
            </a:r>
            <a:r>
              <a:rPr lang="en-US" dirty="0"/>
              <a:t>(‘I want’</a:t>
            </a:r>
            <a:r>
              <a:rPr lang="en-US" dirty="0" smtClean="0"/>
              <a:t>), </a:t>
            </a:r>
            <a:r>
              <a:rPr lang="en-US" dirty="0" err="1" smtClean="0">
                <a:solidFill>
                  <a:srgbClr val="A50021"/>
                </a:solidFill>
              </a:rPr>
              <a:t>quieres</a:t>
            </a:r>
            <a:r>
              <a:rPr lang="en-US" dirty="0" smtClean="0"/>
              <a:t> </a:t>
            </a:r>
            <a:r>
              <a:rPr lang="en-US" dirty="0"/>
              <a:t>(‘you want’) </a:t>
            </a:r>
            <a:r>
              <a:rPr lang="en-US" dirty="0" smtClean="0"/>
              <a:t>same lemma as </a:t>
            </a:r>
            <a:r>
              <a:rPr lang="en-US" dirty="0" err="1" smtClean="0">
                <a:solidFill>
                  <a:srgbClr val="A50021"/>
                </a:solidFill>
              </a:rPr>
              <a:t>querer</a:t>
            </a:r>
            <a:r>
              <a:rPr lang="en-US" dirty="0" smtClean="0"/>
              <a:t> </a:t>
            </a:r>
            <a:r>
              <a:rPr lang="en-US" dirty="0"/>
              <a:t>‘want’</a:t>
            </a:r>
          </a:p>
          <a:p>
            <a:pPr lvl="1">
              <a:spcBef>
                <a:spcPts val="500"/>
              </a:spcBef>
              <a:spcAft>
                <a:spcPts val="5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706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Morphology</a:t>
            </a:r>
            <a:endParaRPr lang="en-US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b="1" dirty="0" smtClean="0"/>
              <a:t>Morphemes</a:t>
            </a:r>
            <a:r>
              <a:rPr lang="en-US" sz="2800" dirty="0" smtClean="0"/>
              <a:t>:</a:t>
            </a:r>
          </a:p>
          <a:p>
            <a:pPr lvl="1"/>
            <a:r>
              <a:rPr lang="en-US" sz="2400" dirty="0" smtClean="0"/>
              <a:t>The small meaningful units that make up words</a:t>
            </a:r>
          </a:p>
          <a:p>
            <a:pPr lvl="1"/>
            <a:r>
              <a:rPr lang="en-US" sz="2400" b="1" dirty="0" smtClean="0">
                <a:solidFill>
                  <a:srgbClr val="FF0000"/>
                </a:solidFill>
              </a:rPr>
              <a:t>Stems</a:t>
            </a:r>
            <a:r>
              <a:rPr lang="en-US" sz="2400" dirty="0"/>
              <a:t>: The core </a:t>
            </a:r>
            <a:r>
              <a:rPr lang="en-US" sz="2400" dirty="0" smtClean="0"/>
              <a:t>meaning-bearing </a:t>
            </a:r>
            <a:r>
              <a:rPr lang="en-US" sz="2400" dirty="0"/>
              <a:t>units</a:t>
            </a:r>
          </a:p>
          <a:p>
            <a:pPr lvl="1"/>
            <a:r>
              <a:rPr lang="en-US" sz="2400" b="1" dirty="0">
                <a:solidFill>
                  <a:srgbClr val="FF0000"/>
                </a:solidFill>
              </a:rPr>
              <a:t>Affixes</a:t>
            </a:r>
            <a:r>
              <a:rPr lang="en-US" sz="2400" dirty="0"/>
              <a:t>: Bits and pieces that adhere to </a:t>
            </a:r>
            <a:r>
              <a:rPr lang="en-US" sz="2400" dirty="0" smtClean="0"/>
              <a:t>stems</a:t>
            </a:r>
          </a:p>
          <a:p>
            <a:pPr lvl="2"/>
            <a:r>
              <a:rPr lang="en-US" sz="2400" dirty="0" smtClean="0"/>
              <a:t>Often with grammatical functions</a:t>
            </a:r>
            <a:endParaRPr lang="en-US" sz="2400" dirty="0"/>
          </a:p>
          <a:p>
            <a:pPr lvl="1"/>
            <a:r>
              <a:rPr lang="en-SG" sz="2400" dirty="0" smtClean="0"/>
              <a:t>Cars : car + s(plural)</a:t>
            </a:r>
          </a:p>
          <a:p>
            <a:pPr lvl="1"/>
            <a:r>
              <a:rPr lang="en-SG" sz="2400" dirty="0" smtClean="0"/>
              <a:t>Goes : go + s(singular third)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2654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Stemming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Reduce terms to their </a:t>
            </a:r>
            <a:r>
              <a:rPr lang="en-US" dirty="0" smtClean="0"/>
              <a:t>stems in information retrieval</a:t>
            </a:r>
            <a:endParaRPr lang="en-US" dirty="0"/>
          </a:p>
          <a:p>
            <a:pPr eaLnBrk="1" hangingPunct="1"/>
            <a:r>
              <a:rPr lang="en-US" i="1" dirty="0" smtClean="0"/>
              <a:t>Stemming</a:t>
            </a:r>
            <a:r>
              <a:rPr lang="en-US" dirty="0" smtClean="0"/>
              <a:t> is </a:t>
            </a:r>
            <a:r>
              <a:rPr lang="en-US" dirty="0"/>
              <a:t>crude chopping of </a:t>
            </a:r>
            <a:r>
              <a:rPr lang="en-US" dirty="0" smtClean="0"/>
              <a:t>affixes</a:t>
            </a:r>
            <a:endParaRPr lang="en-US" dirty="0"/>
          </a:p>
          <a:p>
            <a:pPr lvl="1" eaLnBrk="1" hangingPunct="1"/>
            <a:r>
              <a:rPr lang="en-US" dirty="0"/>
              <a:t>language dependent</a:t>
            </a:r>
          </a:p>
          <a:p>
            <a:pPr lvl="1" eaLnBrk="1" hangingPunct="1"/>
            <a:r>
              <a:rPr lang="en-US" dirty="0"/>
              <a:t>e.g., </a:t>
            </a:r>
            <a:r>
              <a:rPr lang="en-US" b="1" i="1" dirty="0"/>
              <a:t>automate(s), automatic, automation</a:t>
            </a:r>
            <a:r>
              <a:rPr lang="en-US" dirty="0"/>
              <a:t> all reduced to </a:t>
            </a:r>
            <a:r>
              <a:rPr lang="en-US" b="1" i="1" dirty="0"/>
              <a:t>automat</a:t>
            </a:r>
            <a:r>
              <a:rPr lang="en-US" dirty="0"/>
              <a:t>.</a:t>
            </a:r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777875" y="1253729"/>
            <a:ext cx="1846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381000" y="3312765"/>
            <a:ext cx="3581400" cy="1384995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2100" i="1" dirty="0">
                <a:solidFill>
                  <a:srgbClr val="404040"/>
                </a:solidFill>
                <a:latin typeface="Calibri"/>
                <a:cs typeface="Calibri"/>
              </a:rPr>
              <a:t>for example compressed </a:t>
            </a:r>
          </a:p>
          <a:p>
            <a:r>
              <a:rPr lang="en-US" sz="2100" i="1" dirty="0">
                <a:solidFill>
                  <a:srgbClr val="404040"/>
                </a:solidFill>
                <a:latin typeface="Calibri"/>
                <a:cs typeface="Calibri"/>
              </a:rPr>
              <a:t>and compression are both </a:t>
            </a:r>
          </a:p>
          <a:p>
            <a:r>
              <a:rPr lang="en-US" sz="2100" i="1" dirty="0">
                <a:solidFill>
                  <a:srgbClr val="404040"/>
                </a:solidFill>
                <a:latin typeface="Calibri"/>
                <a:cs typeface="Calibri"/>
              </a:rPr>
              <a:t>accepted as equivalent to </a:t>
            </a:r>
          </a:p>
          <a:p>
            <a:r>
              <a:rPr lang="en-US" sz="2100" i="1" dirty="0">
                <a:solidFill>
                  <a:srgbClr val="404040"/>
                </a:solidFill>
                <a:latin typeface="Calibri"/>
                <a:cs typeface="Calibri"/>
              </a:rPr>
              <a:t>compress</a:t>
            </a:r>
            <a:r>
              <a:rPr lang="en-US" sz="2100" dirty="0">
                <a:solidFill>
                  <a:srgbClr val="404040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38918" name="Rectangle 6"/>
          <p:cNvSpPr>
            <a:spLocks noChangeArrowheads="1"/>
          </p:cNvSpPr>
          <p:nvPr/>
        </p:nvSpPr>
        <p:spPr bwMode="auto">
          <a:xfrm>
            <a:off x="5000626" y="3429000"/>
            <a:ext cx="3609975" cy="11430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r>
              <a:rPr lang="en-US" sz="2100" dirty="0">
                <a:solidFill>
                  <a:srgbClr val="404040"/>
                </a:solidFill>
                <a:latin typeface="Calibri"/>
                <a:cs typeface="Calibri"/>
              </a:rPr>
              <a:t>for </a:t>
            </a:r>
            <a:r>
              <a:rPr lang="en-US" sz="2100" dirty="0" err="1">
                <a:solidFill>
                  <a:srgbClr val="404040"/>
                </a:solidFill>
                <a:latin typeface="Calibri"/>
                <a:cs typeface="Calibri"/>
              </a:rPr>
              <a:t>exampl</a:t>
            </a:r>
            <a:r>
              <a:rPr lang="en-US" sz="2100" dirty="0">
                <a:solidFill>
                  <a:srgbClr val="404040"/>
                </a:solidFill>
                <a:latin typeface="Calibri"/>
                <a:cs typeface="Calibri"/>
              </a:rPr>
              <a:t> compress and</a:t>
            </a:r>
          </a:p>
          <a:p>
            <a:r>
              <a:rPr lang="en-US" sz="2100" dirty="0">
                <a:solidFill>
                  <a:srgbClr val="404040"/>
                </a:solidFill>
                <a:latin typeface="Calibri"/>
                <a:cs typeface="Calibri"/>
              </a:rPr>
              <a:t>compress </a:t>
            </a:r>
            <a:r>
              <a:rPr lang="en-US" sz="2100" dirty="0" err="1">
                <a:solidFill>
                  <a:srgbClr val="404040"/>
                </a:solidFill>
                <a:latin typeface="Calibri"/>
                <a:cs typeface="Calibri"/>
              </a:rPr>
              <a:t>ar</a:t>
            </a:r>
            <a:r>
              <a:rPr lang="en-US" sz="2100" dirty="0">
                <a:solidFill>
                  <a:srgbClr val="404040"/>
                </a:solidFill>
                <a:latin typeface="Calibri"/>
                <a:cs typeface="Calibri"/>
              </a:rPr>
              <a:t> both accept</a:t>
            </a:r>
          </a:p>
          <a:p>
            <a:r>
              <a:rPr lang="en-US" sz="2100" dirty="0">
                <a:solidFill>
                  <a:srgbClr val="404040"/>
                </a:solidFill>
                <a:latin typeface="Calibri"/>
                <a:cs typeface="Calibri"/>
              </a:rPr>
              <a:t>as </a:t>
            </a:r>
            <a:r>
              <a:rPr lang="en-US" sz="2100" dirty="0" err="1">
                <a:solidFill>
                  <a:srgbClr val="404040"/>
                </a:solidFill>
                <a:latin typeface="Calibri"/>
                <a:cs typeface="Calibri"/>
              </a:rPr>
              <a:t>equival</a:t>
            </a:r>
            <a:r>
              <a:rPr lang="en-US" sz="2100" dirty="0">
                <a:solidFill>
                  <a:srgbClr val="404040"/>
                </a:solidFill>
                <a:latin typeface="Calibri"/>
                <a:cs typeface="Calibri"/>
              </a:rPr>
              <a:t> to compress</a:t>
            </a:r>
          </a:p>
        </p:txBody>
      </p:sp>
      <p:sp>
        <p:nvSpPr>
          <p:cNvPr id="38919" name="AutoShape 7"/>
          <p:cNvSpPr>
            <a:spLocks noChangeArrowheads="1"/>
          </p:cNvSpPr>
          <p:nvPr/>
        </p:nvSpPr>
        <p:spPr bwMode="auto">
          <a:xfrm>
            <a:off x="4419600" y="3829051"/>
            <a:ext cx="304800" cy="364331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25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7" grpId="0" animBg="1"/>
      <p:bldP spid="38918" grpId="0" animBg="1"/>
      <p:bldP spid="3891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Porter Stemmer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Rewrite rules as </a:t>
            </a:r>
            <a:r>
              <a:rPr lang="en-SG" b="1" dirty="0" smtClean="0"/>
              <a:t>cascades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2303761"/>
            <a:ext cx="7848600" cy="143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995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Regular </a:t>
            </a:r>
            <a:r>
              <a:rPr lang="en-US" dirty="0" smtClean="0"/>
              <a:t>Expressions: Disjunctions</a:t>
            </a:r>
            <a:endParaRPr lang="en-US" dirty="0"/>
          </a:p>
        </p:txBody>
      </p:sp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73969"/>
            <a:ext cx="7786688" cy="3659981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Letters inside square brackets []</a:t>
            </a: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 smtClean="0">
              <a:latin typeface="Calibri"/>
              <a:cs typeface="Calibri"/>
            </a:endParaRPr>
          </a:p>
          <a:p>
            <a:pPr marL="0" indent="0" eaLnBrk="1" hangingPunct="1">
              <a:buNone/>
            </a:pPr>
            <a:endParaRPr lang="en-US" dirty="0" smtClean="0">
              <a:latin typeface="Calibri"/>
              <a:cs typeface="Calibri"/>
            </a:endParaRPr>
          </a:p>
          <a:p>
            <a:r>
              <a:rPr lang="en-US" dirty="0" smtClean="0"/>
              <a:t>Ranges</a:t>
            </a:r>
            <a:r>
              <a:rPr lang="en-US" sz="2000" dirty="0" smtClean="0"/>
              <a:t> </a:t>
            </a:r>
            <a:r>
              <a:rPr lang="en-US" dirty="0">
                <a:solidFill>
                  <a:srgbClr val="CC0000"/>
                </a:solidFill>
                <a:latin typeface="Courier" charset="0"/>
              </a:rPr>
              <a:t>[A-Z]</a:t>
            </a: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marL="0" indent="0" eaLnBrk="1" hangingPunct="1">
              <a:buNone/>
            </a:pPr>
            <a:r>
              <a:rPr lang="en-US" dirty="0" smtClean="0">
                <a:solidFill>
                  <a:srgbClr val="CC0000"/>
                </a:solidFill>
                <a:latin typeface="Courier New" charset="0"/>
              </a:rPr>
              <a:t>		</a:t>
            </a:r>
          </a:p>
          <a:p>
            <a:pPr eaLnBrk="1" hangingPunct="1"/>
            <a:endParaRPr lang="en-US" b="1" dirty="0">
              <a:solidFill>
                <a:srgbClr val="CC0000"/>
              </a:solidFill>
              <a:latin typeface="Courier New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687836"/>
              </p:ext>
            </p:extLst>
          </p:nvPr>
        </p:nvGraphicFramePr>
        <p:xfrm>
          <a:off x="1524000" y="1809750"/>
          <a:ext cx="60960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US" dirty="0" smtClean="0"/>
                        <a:t>Pattern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Matches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CC0000"/>
                          </a:solidFill>
                          <a:latin typeface="Courier"/>
                          <a:cs typeface="Courier"/>
                        </a:rPr>
                        <a:t>[</a:t>
                      </a:r>
                      <a:r>
                        <a:rPr lang="en-US" dirty="0" err="1" smtClean="0">
                          <a:solidFill>
                            <a:srgbClr val="CC0000"/>
                          </a:solidFill>
                          <a:latin typeface="Courier"/>
                          <a:cs typeface="Courier"/>
                        </a:rPr>
                        <a:t>wW</a:t>
                      </a:r>
                      <a:r>
                        <a:rPr lang="en-US" dirty="0" smtClean="0">
                          <a:solidFill>
                            <a:srgbClr val="CC0000"/>
                          </a:solidFill>
                          <a:latin typeface="Courier"/>
                          <a:cs typeface="Courier"/>
                        </a:rPr>
                        <a:t>]</a:t>
                      </a:r>
                      <a:r>
                        <a:rPr lang="en-US" dirty="0" err="1" smtClean="0">
                          <a:solidFill>
                            <a:srgbClr val="CC0000"/>
                          </a:solidFill>
                          <a:latin typeface="Courier"/>
                          <a:cs typeface="Courier"/>
                        </a:rPr>
                        <a:t>oodchuck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Woodchuck,</a:t>
                      </a:r>
                      <a:r>
                        <a:rPr lang="en-US" baseline="0" dirty="0" smtClean="0"/>
                        <a:t> woodchuck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CC0000"/>
                          </a:solidFill>
                          <a:latin typeface="Courier"/>
                          <a:cs typeface="Courier"/>
                        </a:rPr>
                        <a:t>[1234567890]	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Any digit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61915"/>
              </p:ext>
            </p:extLst>
          </p:nvPr>
        </p:nvGraphicFramePr>
        <p:xfrm>
          <a:off x="762000" y="3516630"/>
          <a:ext cx="800099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6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2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19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754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Pattern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Matches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546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CC0000"/>
                          </a:solidFill>
                          <a:latin typeface="Courier"/>
                          <a:cs typeface="Courier"/>
                        </a:rPr>
                        <a:t>[A-Z]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An upper case letter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sng" dirty="0" smtClean="0">
                          <a:solidFill>
                            <a:srgbClr val="3366FF"/>
                          </a:solidFill>
                          <a:latin typeface="Courier"/>
                          <a:cs typeface="Courier"/>
                        </a:rPr>
                        <a:t>D</a:t>
                      </a:r>
                      <a:r>
                        <a:rPr lang="en-US" sz="1800" dirty="0" smtClean="0">
                          <a:latin typeface="Courier"/>
                          <a:cs typeface="Courier"/>
                        </a:rPr>
                        <a:t>renched Blossoms</a:t>
                      </a:r>
                      <a:endParaRPr lang="en-US" sz="18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546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CC0000"/>
                          </a:solidFill>
                          <a:latin typeface="Courier"/>
                          <a:cs typeface="Courier"/>
                        </a:rPr>
                        <a:t>[a-z]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 lower case letter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sng" dirty="0" smtClean="0">
                          <a:solidFill>
                            <a:srgbClr val="3366FF"/>
                          </a:solidFill>
                          <a:latin typeface="Courier"/>
                          <a:cs typeface="Courier"/>
                        </a:rPr>
                        <a:t>m</a:t>
                      </a:r>
                      <a:r>
                        <a:rPr lang="en-US" sz="1800" dirty="0" smtClean="0">
                          <a:latin typeface="Courier"/>
                          <a:cs typeface="Courier"/>
                        </a:rPr>
                        <a:t>y beans were impatient</a:t>
                      </a:r>
                      <a:endParaRPr lang="en-US" sz="18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546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CC0000"/>
                          </a:solidFill>
                          <a:latin typeface="Courier"/>
                          <a:cs typeface="Courier"/>
                        </a:rPr>
                        <a:t>[0-9]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 single</a:t>
                      </a:r>
                      <a:r>
                        <a:rPr lang="en-US" sz="1800" baseline="0" dirty="0" smtClean="0"/>
                        <a:t> digit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urier"/>
                          <a:cs typeface="Courier"/>
                        </a:rPr>
                        <a:t>Chapter </a:t>
                      </a:r>
                      <a:r>
                        <a:rPr lang="en-US" sz="1800" u="sng" dirty="0" smtClean="0">
                          <a:solidFill>
                            <a:srgbClr val="3366FF"/>
                          </a:solidFill>
                          <a:latin typeface="Courier"/>
                          <a:cs typeface="Courier"/>
                        </a:rPr>
                        <a:t>1</a:t>
                      </a:r>
                      <a:r>
                        <a:rPr lang="en-US" sz="1800" dirty="0" smtClean="0">
                          <a:latin typeface="Courier"/>
                          <a:cs typeface="Courier"/>
                        </a:rPr>
                        <a:t>: Down the Rabbit Hole</a:t>
                      </a:r>
                      <a:endParaRPr lang="en-US" sz="18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3" name="Ink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47720" y="1639080"/>
              <a:ext cx="5275800" cy="2920680"/>
            </p14:xfrm>
          </p:contentPart>
        </mc:Choice>
        <mc:Fallback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8000" y="1632960"/>
                <a:ext cx="5293080" cy="29376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25220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357"/>
    </mc:Choice>
    <mc:Fallback>
      <p:transition spd="slow" advTm="773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Porter’s </a:t>
            </a:r>
            <a:r>
              <a:rPr lang="en-US" dirty="0" smtClean="0"/>
              <a:t>algorithm</a:t>
            </a:r>
            <a:br>
              <a:rPr lang="en-US" dirty="0" smtClean="0"/>
            </a:br>
            <a:r>
              <a:rPr lang="en-US" dirty="0" smtClean="0"/>
              <a:t>The most common English stemmer</a:t>
            </a:r>
            <a:endParaRPr lang="en-US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-76200" y="1352550"/>
            <a:ext cx="4876800" cy="333375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   Step 1a</a:t>
            </a:r>
          </a:p>
          <a:p>
            <a:pPr marL="457200" lvl="1" indent="0">
              <a:buNone/>
            </a:pPr>
            <a:r>
              <a:rPr lang="en-US" sz="1600" dirty="0" err="1" smtClean="0">
                <a:latin typeface="Courier"/>
                <a:cs typeface="Courier"/>
              </a:rPr>
              <a:t>sses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dirty="0" smtClean="0">
                <a:latin typeface="Courier"/>
                <a:cs typeface="Courier"/>
                <a:sym typeface="Symbol" charset="2"/>
              </a:rPr>
              <a:t> </a:t>
            </a:r>
            <a:r>
              <a:rPr lang="en-US" sz="1600" dirty="0" err="1" smtClean="0">
                <a:latin typeface="Courier"/>
                <a:cs typeface="Courier"/>
                <a:sym typeface="Symbol" charset="2"/>
              </a:rPr>
              <a:t>ss</a:t>
            </a:r>
            <a:r>
              <a:rPr lang="en-US" sz="1600" dirty="0" smtClean="0">
                <a:latin typeface="Courier"/>
                <a:cs typeface="Courier"/>
                <a:sym typeface="Symbol" charset="2"/>
              </a:rPr>
              <a:t>	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urier"/>
                <a:cs typeface="Courier"/>
                <a:sym typeface="Symbol" charset="2"/>
              </a:rPr>
              <a:t>caresses  caress</a:t>
            </a:r>
          </a:p>
          <a:p>
            <a:pPr marL="457200" lvl="1" indent="0">
              <a:buNone/>
            </a:pPr>
            <a:r>
              <a:rPr lang="en-US" sz="1600" dirty="0" err="1" smtClean="0">
                <a:latin typeface="Courier"/>
                <a:cs typeface="Courier"/>
              </a:rPr>
              <a:t>ies</a:t>
            </a:r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 smtClean="0">
                <a:latin typeface="Courier"/>
                <a:cs typeface="Courier"/>
                <a:sym typeface="Symbol" charset="2"/>
              </a:rPr>
              <a:t> </a:t>
            </a:r>
            <a:r>
              <a:rPr lang="en-US" sz="1600" dirty="0" err="1" smtClean="0">
                <a:latin typeface="Courier"/>
                <a:cs typeface="Courier"/>
                <a:sym typeface="Symbol" charset="2"/>
              </a:rPr>
              <a:t>i</a:t>
            </a:r>
            <a:r>
              <a:rPr lang="en-US" sz="1600" dirty="0" smtClean="0">
                <a:latin typeface="Courier"/>
                <a:cs typeface="Courier"/>
                <a:sym typeface="Symbol" charset="2"/>
              </a:rPr>
              <a:t>	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urier"/>
                <a:cs typeface="Courier"/>
                <a:sym typeface="Symbol" charset="2"/>
              </a:rPr>
              <a:t>ponies   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  <a:latin typeface="Courier"/>
                <a:cs typeface="Courier"/>
                <a:sym typeface="Symbol" charset="2"/>
              </a:rPr>
              <a:t>poni</a:t>
            </a:r>
            <a:endParaRPr lang="en-US" sz="1600" dirty="0" smtClean="0">
              <a:solidFill>
                <a:schemeClr val="accent5">
                  <a:lumMod val="75000"/>
                </a:schemeClr>
              </a:solidFill>
              <a:latin typeface="Courier"/>
              <a:cs typeface="Courier"/>
              <a:sym typeface="Symbol" charset="2"/>
            </a:endParaRPr>
          </a:p>
          <a:p>
            <a:pPr marL="457200" lvl="1" indent="0">
              <a:buNone/>
            </a:pPr>
            <a:r>
              <a:rPr lang="en-US" sz="1600" dirty="0" err="1" smtClean="0">
                <a:latin typeface="Courier"/>
                <a:cs typeface="Courier"/>
                <a:sym typeface="Symbol" charset="2"/>
              </a:rPr>
              <a:t>ss</a:t>
            </a:r>
            <a:r>
              <a:rPr lang="en-US" sz="1600" dirty="0" smtClean="0">
                <a:latin typeface="Courier"/>
                <a:cs typeface="Courier"/>
                <a:sym typeface="Symbol" charset="2"/>
              </a:rPr>
              <a:t>    </a:t>
            </a:r>
            <a:r>
              <a:rPr lang="en-US" sz="1600" dirty="0" err="1" smtClean="0">
                <a:latin typeface="Courier"/>
                <a:cs typeface="Courier"/>
                <a:sym typeface="Symbol" charset="2"/>
              </a:rPr>
              <a:t>ss</a:t>
            </a:r>
            <a:r>
              <a:rPr lang="en-US" sz="1600" dirty="0" smtClean="0">
                <a:latin typeface="Courier"/>
                <a:cs typeface="Courier"/>
                <a:sym typeface="Symbol" charset="2"/>
              </a:rPr>
              <a:t>	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urier"/>
                <a:cs typeface="Courier"/>
                <a:sym typeface="Symbol" charset="2"/>
              </a:rPr>
              <a:t>caress    caress</a:t>
            </a:r>
          </a:p>
          <a:p>
            <a:pPr marL="457200" lvl="1" indent="0">
              <a:buNone/>
            </a:pPr>
            <a:r>
              <a:rPr lang="en-US" sz="1600" dirty="0" smtClean="0">
                <a:latin typeface="Courier"/>
                <a:cs typeface="Courier"/>
                <a:sym typeface="Symbol" charset="2"/>
              </a:rPr>
              <a:t>s     </a:t>
            </a:r>
            <a:r>
              <a:rPr lang="en-US" sz="1600" dirty="0" err="1" smtClean="0">
                <a:sym typeface="Symbol" charset="2"/>
              </a:rPr>
              <a:t>ø</a:t>
            </a:r>
            <a:r>
              <a:rPr lang="en-US" sz="1600" dirty="0" smtClean="0">
                <a:sym typeface="Symbol" charset="2"/>
              </a:rPr>
              <a:t>        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urier"/>
                <a:cs typeface="Courier"/>
                <a:sym typeface="Symbol" charset="2"/>
              </a:rPr>
              <a:t>cats       cat</a:t>
            </a:r>
          </a:p>
          <a:p>
            <a:pPr marL="0" indent="0">
              <a:buNone/>
            </a:pPr>
            <a:r>
              <a:rPr lang="en-US" sz="2000" dirty="0" smtClean="0">
                <a:latin typeface="Calibri"/>
                <a:cs typeface="Calibri"/>
                <a:sym typeface="Symbol" charset="2"/>
              </a:rPr>
              <a:t>  Step 1b</a:t>
            </a:r>
          </a:p>
          <a:p>
            <a:pPr marL="457200" lvl="1" indent="0">
              <a:buNone/>
            </a:pPr>
            <a:r>
              <a:rPr lang="en-US" sz="1600" dirty="0" smtClean="0">
                <a:latin typeface="Courier"/>
                <a:cs typeface="Courier"/>
                <a:sym typeface="Symbol" charset="2"/>
              </a:rPr>
              <a:t>(</a:t>
            </a:r>
            <a:r>
              <a:rPr lang="en-US" sz="1600" dirty="0">
                <a:latin typeface="Courier"/>
                <a:cs typeface="Courier"/>
                <a:sym typeface="Symbol" charset="2"/>
              </a:rPr>
              <a:t>*v*</a:t>
            </a:r>
            <a:r>
              <a:rPr lang="en-US" sz="1600" dirty="0" smtClean="0">
                <a:latin typeface="Courier"/>
                <a:cs typeface="Courier"/>
                <a:sym typeface="Symbol" charset="2"/>
              </a:rPr>
              <a:t>)</a:t>
            </a:r>
            <a:r>
              <a:rPr lang="en-US" sz="1600" dirty="0" err="1" smtClean="0">
                <a:latin typeface="Courier"/>
                <a:cs typeface="Courier"/>
                <a:sym typeface="Symbol" charset="2"/>
              </a:rPr>
              <a:t>ing</a:t>
            </a:r>
            <a:r>
              <a:rPr lang="en-US" sz="1600" dirty="0" smtClean="0">
                <a:latin typeface="Courier"/>
                <a:cs typeface="Courier"/>
                <a:sym typeface="Symbol" charset="2"/>
              </a:rPr>
              <a:t>  </a:t>
            </a:r>
            <a:r>
              <a:rPr lang="en-US" sz="1600" dirty="0" err="1">
                <a:sym typeface="Symbol" charset="2"/>
              </a:rPr>
              <a:t>ø</a:t>
            </a:r>
            <a:r>
              <a:rPr lang="en-US" sz="1600" dirty="0">
                <a:sym typeface="Symbol" charset="2"/>
              </a:rPr>
              <a:t>   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urier"/>
                <a:cs typeface="Courier"/>
                <a:sym typeface="Symbol" charset="2"/>
              </a:rPr>
              <a:t>walking    walk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ourier"/>
                <a:cs typeface="Courier"/>
                <a:sym typeface="Symbol" charset="2"/>
              </a:rPr>
              <a:t>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urier"/>
                <a:cs typeface="Courier"/>
                <a:sym typeface="Symbol" charset="2"/>
              </a:rPr>
              <a:t>             sing       sing</a:t>
            </a:r>
          </a:p>
          <a:p>
            <a:pPr marL="457200" lvl="1" indent="0">
              <a:buNone/>
            </a:pPr>
            <a:r>
              <a:rPr lang="en-US" sz="1600" dirty="0">
                <a:latin typeface="Courier"/>
                <a:cs typeface="Courier"/>
                <a:sym typeface="Symbol" charset="2"/>
              </a:rPr>
              <a:t>(*v*)</a:t>
            </a:r>
            <a:r>
              <a:rPr lang="en-US" sz="1600" dirty="0" err="1">
                <a:latin typeface="Courier"/>
                <a:cs typeface="Courier"/>
                <a:sym typeface="Symbol" charset="2"/>
              </a:rPr>
              <a:t>ed</a:t>
            </a:r>
            <a:r>
              <a:rPr lang="en-US" sz="1600" dirty="0">
                <a:latin typeface="Courier"/>
                <a:cs typeface="Courier"/>
                <a:sym typeface="Symbol" charset="2"/>
              </a:rPr>
              <a:t>   </a:t>
            </a:r>
            <a:r>
              <a:rPr lang="en-US" sz="1600" dirty="0" err="1">
                <a:sym typeface="Symbol" charset="2"/>
              </a:rPr>
              <a:t>ø</a:t>
            </a:r>
            <a:r>
              <a:rPr lang="en-US" sz="1600" dirty="0">
                <a:sym typeface="Symbol" charset="2"/>
              </a:rPr>
              <a:t>   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ourier"/>
                <a:cs typeface="Courier"/>
                <a:sym typeface="Symbol" charset="2"/>
              </a:rPr>
              <a:t>plastered  plaster</a:t>
            </a:r>
          </a:p>
          <a:p>
            <a:pPr marL="457200" lvl="1" indent="0">
              <a:buNone/>
            </a:pPr>
            <a:r>
              <a:rPr lang="en-US" sz="1800" dirty="0" smtClean="0">
                <a:solidFill>
                  <a:schemeClr val="accent5">
                    <a:lumMod val="75000"/>
                  </a:schemeClr>
                </a:solidFill>
                <a:latin typeface="Courier"/>
                <a:cs typeface="Courier"/>
                <a:sym typeface="Symbol" charset="2"/>
              </a:rPr>
              <a:t>…</a:t>
            </a:r>
            <a:endParaRPr lang="en-US" sz="1800" dirty="0">
              <a:solidFill>
                <a:schemeClr val="accent5">
                  <a:lumMod val="75000"/>
                </a:schemeClr>
              </a:solidFill>
              <a:latin typeface="Courier"/>
              <a:cs typeface="Courier"/>
              <a:sym typeface="Symbol" charset="2"/>
            </a:endParaRPr>
          </a:p>
          <a:p>
            <a:endParaRPr lang="en-US" sz="2200" dirty="0">
              <a:latin typeface="Courier"/>
              <a:cs typeface="Courier"/>
              <a:sym typeface="Symbol" charset="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267200" y="1428750"/>
            <a:ext cx="4876800" cy="33337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Font typeface="Times" charset="0"/>
              <a:buNone/>
            </a:pPr>
            <a:r>
              <a:rPr lang="en-US" sz="2000" dirty="0" smtClean="0"/>
              <a:t>   Step 2 (for long stems)</a:t>
            </a:r>
          </a:p>
          <a:p>
            <a:pPr marL="457200" lvl="1" indent="0">
              <a:buFont typeface="Times" charset="0"/>
              <a:buNone/>
            </a:pPr>
            <a:r>
              <a:rPr lang="en-US" sz="1600" dirty="0" err="1" smtClean="0">
                <a:latin typeface="Courier"/>
                <a:cs typeface="Courier"/>
              </a:rPr>
              <a:t>ational</a:t>
            </a:r>
            <a:r>
              <a:rPr lang="en-US" sz="1600" dirty="0" smtClean="0">
                <a:latin typeface="Courier"/>
                <a:cs typeface="Courier"/>
                <a:sym typeface="Symbol" charset="2"/>
              </a:rPr>
              <a:t> ate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urier"/>
                <a:cs typeface="Courier"/>
                <a:sym typeface="Symbol" charset="2"/>
              </a:rPr>
              <a:t>relational relate</a:t>
            </a:r>
          </a:p>
          <a:p>
            <a:pPr marL="457200" lvl="1" indent="0">
              <a:buFont typeface="Times" charset="0"/>
              <a:buNone/>
            </a:pPr>
            <a:r>
              <a:rPr lang="en-US" sz="1600" dirty="0" err="1" smtClean="0">
                <a:latin typeface="Courier"/>
                <a:cs typeface="Courier"/>
              </a:rPr>
              <a:t>izer</a:t>
            </a:r>
            <a:r>
              <a:rPr lang="en-US" sz="1600" dirty="0" smtClean="0">
                <a:latin typeface="Courier"/>
                <a:cs typeface="Courier"/>
                <a:sym typeface="Symbol" charset="2"/>
              </a:rPr>
              <a:t> </a:t>
            </a:r>
            <a:r>
              <a:rPr lang="en-US" sz="1600" dirty="0" err="1" smtClean="0">
                <a:latin typeface="Courier"/>
                <a:cs typeface="Courier"/>
                <a:sym typeface="Symbol" charset="2"/>
              </a:rPr>
              <a:t>ize</a:t>
            </a:r>
            <a:r>
              <a:rPr lang="en-US" sz="1600" dirty="0" smtClean="0">
                <a:latin typeface="Courier"/>
                <a:cs typeface="Courier"/>
                <a:sym typeface="Symbol" charset="2"/>
              </a:rPr>
              <a:t>	 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urier"/>
                <a:cs typeface="Courier"/>
                <a:sym typeface="Symbol" charset="2"/>
              </a:rPr>
              <a:t>digitizer  digitize</a:t>
            </a:r>
          </a:p>
          <a:p>
            <a:pPr marL="457200" lvl="1" indent="0">
              <a:buFont typeface="Times" charset="0"/>
              <a:buNone/>
            </a:pPr>
            <a:r>
              <a:rPr lang="en-US" sz="1600" dirty="0" err="1" smtClean="0">
                <a:latin typeface="Courier"/>
                <a:cs typeface="Courier"/>
                <a:sym typeface="Symbol" charset="2"/>
              </a:rPr>
              <a:t>ator</a:t>
            </a:r>
            <a:r>
              <a:rPr lang="en-US" sz="1600" dirty="0" smtClean="0">
                <a:latin typeface="Courier"/>
                <a:cs typeface="Courier"/>
                <a:sym typeface="Symbol" charset="2"/>
              </a:rPr>
              <a:t> ate	 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urier"/>
                <a:cs typeface="Courier"/>
                <a:sym typeface="Symbol" charset="2"/>
              </a:rPr>
              <a:t>operator   operate</a:t>
            </a:r>
          </a:p>
          <a:p>
            <a:pPr marL="457200" lvl="1" indent="0">
              <a:buFont typeface="Times" charset="0"/>
              <a:buNone/>
            </a:pPr>
            <a:r>
              <a:rPr lang="en-US" sz="1600" dirty="0" smtClean="0">
                <a:latin typeface="Courier"/>
                <a:cs typeface="Courier"/>
                <a:sym typeface="Symbol" charset="2"/>
              </a:rPr>
              <a:t>…</a:t>
            </a:r>
            <a:endParaRPr lang="en-US" sz="1600" dirty="0" smtClean="0">
              <a:solidFill>
                <a:schemeClr val="accent5">
                  <a:lumMod val="75000"/>
                </a:schemeClr>
              </a:solidFill>
              <a:latin typeface="Courier"/>
              <a:cs typeface="Courier"/>
              <a:sym typeface="Symbol" charset="2"/>
            </a:endParaRPr>
          </a:p>
          <a:p>
            <a:pPr marL="0" indent="0">
              <a:buFont typeface="Times" charset="0"/>
              <a:buNone/>
            </a:pPr>
            <a:r>
              <a:rPr lang="en-US" sz="2000" dirty="0" smtClean="0">
                <a:latin typeface="Calibri"/>
                <a:cs typeface="Calibri"/>
                <a:sym typeface="Symbol" charset="2"/>
              </a:rPr>
              <a:t>    Step 3 (for longer stems)</a:t>
            </a:r>
          </a:p>
          <a:p>
            <a:pPr marL="457200" lvl="1" indent="0">
              <a:buFont typeface="Times" charset="0"/>
              <a:buNone/>
            </a:pPr>
            <a:r>
              <a:rPr lang="en-US" sz="1600" dirty="0" smtClean="0">
                <a:latin typeface="Courier"/>
                <a:cs typeface="Courier"/>
                <a:sym typeface="Symbol" charset="2"/>
              </a:rPr>
              <a:t>al     </a:t>
            </a:r>
            <a:r>
              <a:rPr lang="en-US" sz="1600" dirty="0" err="1" smtClean="0">
                <a:sym typeface="Symbol" charset="2"/>
              </a:rPr>
              <a:t>ø</a:t>
            </a:r>
            <a:r>
              <a:rPr lang="en-US" sz="1600" dirty="0" smtClean="0">
                <a:sym typeface="Symbol" charset="2"/>
              </a:rPr>
              <a:t>     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urier"/>
                <a:cs typeface="Courier"/>
                <a:sym typeface="Symbol" charset="2"/>
              </a:rPr>
              <a:t>revival    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  <a:latin typeface="Courier"/>
                <a:cs typeface="Courier"/>
                <a:sym typeface="Symbol" charset="2"/>
              </a:rPr>
              <a:t>reviv</a:t>
            </a:r>
            <a:endParaRPr lang="en-US" sz="1600" dirty="0" smtClean="0">
              <a:solidFill>
                <a:schemeClr val="accent5">
                  <a:lumMod val="75000"/>
                </a:schemeClr>
              </a:solidFill>
              <a:latin typeface="Courier"/>
              <a:cs typeface="Courier"/>
              <a:sym typeface="Symbol" charset="2"/>
            </a:endParaRPr>
          </a:p>
          <a:p>
            <a:pPr marL="457200" lvl="1" indent="0">
              <a:buFont typeface="Times" charset="0"/>
              <a:buNone/>
            </a:pPr>
            <a:r>
              <a:rPr lang="en-US" sz="1600" dirty="0" smtClean="0">
                <a:latin typeface="Courier"/>
                <a:cs typeface="Courier"/>
                <a:sym typeface="Symbol" charset="2"/>
              </a:rPr>
              <a:t>able   </a:t>
            </a:r>
            <a:r>
              <a:rPr lang="en-US" sz="1600" dirty="0" err="1" smtClean="0">
                <a:sym typeface="Symbol" charset="2"/>
              </a:rPr>
              <a:t>ø</a:t>
            </a:r>
            <a:r>
              <a:rPr lang="en-US" sz="1600" dirty="0" smtClean="0">
                <a:sym typeface="Symbol" charset="2"/>
              </a:rPr>
              <a:t>     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urier"/>
                <a:cs typeface="Courier"/>
                <a:sym typeface="Symbol" charset="2"/>
              </a:rPr>
              <a:t>adjustable  adjust</a:t>
            </a:r>
          </a:p>
          <a:p>
            <a:pPr marL="457200" lvl="1" indent="0">
              <a:buNone/>
            </a:pPr>
            <a:r>
              <a:rPr lang="en-US" sz="1600" dirty="0" smtClean="0">
                <a:latin typeface="Courier"/>
                <a:cs typeface="Courier"/>
                <a:sym typeface="Symbol" charset="2"/>
              </a:rPr>
              <a:t>ate    </a:t>
            </a:r>
            <a:r>
              <a:rPr lang="en-US" sz="1600" dirty="0" err="1">
                <a:latin typeface="Courier"/>
                <a:cs typeface="Courier"/>
                <a:sym typeface="Symbol" charset="2"/>
              </a:rPr>
              <a:t>ø</a:t>
            </a:r>
            <a:r>
              <a:rPr lang="en-US" sz="1600" dirty="0">
                <a:latin typeface="Courier"/>
                <a:cs typeface="Courier"/>
                <a:sym typeface="Symbol" charset="2"/>
              </a:rPr>
              <a:t> 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urier"/>
                <a:cs typeface="Courier"/>
                <a:sym typeface="Symbol" charset="2"/>
              </a:rPr>
              <a:t>activate   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  <a:latin typeface="Courier"/>
                <a:cs typeface="Courier"/>
                <a:sym typeface="Symbol" charset="2"/>
              </a:rPr>
              <a:t>activ</a:t>
            </a:r>
            <a:endParaRPr lang="en-US" sz="1600" dirty="0" smtClean="0">
              <a:solidFill>
                <a:schemeClr val="accent5">
                  <a:lumMod val="75000"/>
                </a:schemeClr>
              </a:solidFill>
              <a:latin typeface="Courier"/>
              <a:cs typeface="Courier"/>
              <a:sym typeface="Symbol" charset="2"/>
            </a:endParaRPr>
          </a:p>
          <a:p>
            <a:pPr marL="457200" lvl="1" indent="0">
              <a:buNone/>
            </a:pPr>
            <a:r>
              <a:rPr lang="en-US" sz="1600" dirty="0" smtClean="0">
                <a:latin typeface="Courier"/>
                <a:cs typeface="Courier"/>
                <a:sym typeface="Symbol" charset="2"/>
              </a:rPr>
              <a:t>…</a:t>
            </a:r>
            <a:endParaRPr lang="en-US" sz="1600" dirty="0">
              <a:solidFill>
                <a:schemeClr val="accent5">
                  <a:lumMod val="75000"/>
                </a:schemeClr>
              </a:solidFill>
              <a:latin typeface="Courier"/>
              <a:cs typeface="Courier"/>
              <a:sym typeface="Symbol" charset="2"/>
            </a:endParaRPr>
          </a:p>
          <a:p>
            <a:endParaRPr lang="en-US" sz="2200" dirty="0">
              <a:latin typeface="Courier"/>
              <a:cs typeface="Courier"/>
              <a:sym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4809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Viewing morphology in a corpus</a:t>
            </a:r>
            <a:br>
              <a:rPr lang="en-US" dirty="0" smtClean="0"/>
            </a:br>
            <a:r>
              <a:rPr lang="en-US" dirty="0" smtClean="0"/>
              <a:t>Why only strip –</a:t>
            </a:r>
            <a:r>
              <a:rPr lang="en-US" dirty="0" err="1" smtClean="0"/>
              <a:t>ing</a:t>
            </a:r>
            <a:r>
              <a:rPr lang="en-US" dirty="0" smtClean="0"/>
              <a:t> if there is a vowel?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66950"/>
            <a:ext cx="8077200" cy="762000"/>
          </a:xfrm>
        </p:spPr>
        <p:txBody>
          <a:bodyPr/>
          <a:lstStyle/>
          <a:p>
            <a:pPr marL="457200" lvl="1" indent="0">
              <a:buNone/>
            </a:pPr>
            <a:r>
              <a:rPr lang="en-US" sz="2800" dirty="0">
                <a:latin typeface="Courier"/>
                <a:cs typeface="Courier"/>
                <a:sym typeface="Symbol" charset="2"/>
              </a:rPr>
              <a:t>(*v*)</a:t>
            </a:r>
            <a:r>
              <a:rPr lang="en-US" sz="2800" dirty="0" err="1">
                <a:latin typeface="Courier"/>
                <a:cs typeface="Courier"/>
                <a:sym typeface="Symbol" charset="2"/>
              </a:rPr>
              <a:t>ing</a:t>
            </a:r>
            <a:r>
              <a:rPr lang="en-US" sz="2800" dirty="0">
                <a:latin typeface="Courier"/>
                <a:cs typeface="Courier"/>
                <a:sym typeface="Symbol" charset="2"/>
              </a:rPr>
              <a:t>  </a:t>
            </a:r>
            <a:r>
              <a:rPr lang="en-US" sz="2800" dirty="0" err="1">
                <a:sym typeface="Symbol" charset="2"/>
              </a:rPr>
              <a:t>ø</a:t>
            </a:r>
            <a:r>
              <a:rPr lang="en-US" sz="2800" dirty="0">
                <a:sym typeface="Symbol" charset="2"/>
              </a:rPr>
              <a:t>   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urier"/>
                <a:cs typeface="Courier"/>
                <a:sym typeface="Symbol" charset="2"/>
              </a:rPr>
              <a:t>walking    walk</a:t>
            </a:r>
          </a:p>
          <a:p>
            <a:pPr marL="457200" lvl="1" indent="0">
              <a:buNone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urier"/>
                <a:cs typeface="Courier"/>
                <a:sym typeface="Symbol" charset="2"/>
              </a:rPr>
              <a:t>              sing       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urier"/>
                <a:cs typeface="Courier"/>
                <a:sym typeface="Symbol" charset="2"/>
              </a:rPr>
              <a:t>sing</a:t>
            </a:r>
          </a:p>
          <a:p>
            <a:pPr marL="457200" lvl="1" indent="0">
              <a:buNone/>
            </a:pPr>
            <a:endParaRPr lang="en-US" sz="1600" dirty="0">
              <a:solidFill>
                <a:schemeClr val="accent5">
                  <a:lumMod val="75000"/>
                </a:schemeClr>
              </a:solidFill>
              <a:latin typeface="Courier"/>
              <a:cs typeface="Courier"/>
              <a:sym typeface="Symbol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Viewing morphology in a corpus</a:t>
            </a:r>
            <a:br>
              <a:rPr lang="en-US" dirty="0" smtClean="0"/>
            </a:br>
            <a:r>
              <a:rPr lang="en-US" dirty="0" smtClean="0"/>
              <a:t>Why only strip –</a:t>
            </a:r>
            <a:r>
              <a:rPr lang="en-US" dirty="0" err="1" smtClean="0"/>
              <a:t>ing</a:t>
            </a:r>
            <a:r>
              <a:rPr lang="en-US" dirty="0" smtClean="0"/>
              <a:t> if there is a vowel?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2550"/>
            <a:ext cx="8077200" cy="762000"/>
          </a:xfrm>
        </p:spPr>
        <p:txBody>
          <a:bodyPr/>
          <a:lstStyle/>
          <a:p>
            <a:pPr marL="457200" lvl="1" indent="0">
              <a:buNone/>
            </a:pPr>
            <a:r>
              <a:rPr lang="en-US" sz="1600" dirty="0">
                <a:latin typeface="Courier"/>
                <a:cs typeface="Courier"/>
                <a:sym typeface="Symbol" charset="2"/>
              </a:rPr>
              <a:t>(*v*)</a:t>
            </a:r>
            <a:r>
              <a:rPr lang="en-US" sz="1600" dirty="0" err="1">
                <a:latin typeface="Courier"/>
                <a:cs typeface="Courier"/>
                <a:sym typeface="Symbol" charset="2"/>
              </a:rPr>
              <a:t>ing</a:t>
            </a:r>
            <a:r>
              <a:rPr lang="en-US" sz="1600" dirty="0">
                <a:latin typeface="Courier"/>
                <a:cs typeface="Courier"/>
                <a:sym typeface="Symbol" charset="2"/>
              </a:rPr>
              <a:t>  </a:t>
            </a:r>
            <a:r>
              <a:rPr lang="en-US" sz="1600" dirty="0" err="1">
                <a:sym typeface="Symbol" charset="2"/>
              </a:rPr>
              <a:t>ø</a:t>
            </a:r>
            <a:r>
              <a:rPr lang="en-US" sz="1600" dirty="0">
                <a:sym typeface="Symbol" charset="2"/>
              </a:rPr>
              <a:t>   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ourier"/>
                <a:cs typeface="Courier"/>
                <a:sym typeface="Symbol" charset="2"/>
              </a:rPr>
              <a:t>walking    walk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ourier"/>
                <a:cs typeface="Courier"/>
                <a:sym typeface="Symbol" charset="2"/>
              </a:rPr>
              <a:t>              sing      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urier"/>
                <a:cs typeface="Courier"/>
                <a:sym typeface="Symbol" charset="2"/>
              </a:rPr>
              <a:t>sing</a:t>
            </a:r>
          </a:p>
          <a:p>
            <a:pPr marL="457200" lvl="1" indent="0">
              <a:buNone/>
            </a:pPr>
            <a:endParaRPr lang="en-US" sz="1600" dirty="0">
              <a:solidFill>
                <a:schemeClr val="accent5">
                  <a:lumMod val="75000"/>
                </a:schemeClr>
              </a:solidFill>
              <a:latin typeface="Courier"/>
              <a:cs typeface="Courier"/>
              <a:sym typeface="Symbol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5999" y="2266950"/>
            <a:ext cx="9108001" cy="2743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1400" dirty="0" err="1" smtClean="0">
                <a:latin typeface="Courier"/>
                <a:cs typeface="Courier"/>
              </a:rPr>
              <a:t>tr</a:t>
            </a:r>
            <a:r>
              <a:rPr lang="en-US" sz="1400" dirty="0" smtClean="0">
                <a:latin typeface="Courier"/>
                <a:cs typeface="Courier"/>
              </a:rPr>
              <a:t> </a:t>
            </a:r>
            <a:r>
              <a:rPr lang="en-US" sz="1400" dirty="0">
                <a:latin typeface="Courier"/>
                <a:cs typeface="Courier"/>
              </a:rPr>
              <a:t>-</a:t>
            </a:r>
            <a:r>
              <a:rPr lang="en-US" sz="1400" dirty="0" err="1">
                <a:latin typeface="Courier"/>
                <a:cs typeface="Courier"/>
              </a:rPr>
              <a:t>sc</a:t>
            </a:r>
            <a:r>
              <a:rPr lang="en-US" sz="1400" dirty="0">
                <a:latin typeface="Courier"/>
                <a:cs typeface="Courier"/>
              </a:rPr>
              <a:t> 'A-</a:t>
            </a:r>
            <a:r>
              <a:rPr lang="en-US" sz="1400" dirty="0" err="1">
                <a:latin typeface="Courier"/>
                <a:cs typeface="Courier"/>
              </a:rPr>
              <a:t>Za</a:t>
            </a:r>
            <a:r>
              <a:rPr lang="en-US" sz="1400" dirty="0">
                <a:latin typeface="Courier"/>
                <a:cs typeface="Courier"/>
              </a:rPr>
              <a:t>-z' '\n' &lt; </a:t>
            </a:r>
            <a:r>
              <a:rPr lang="en-US" sz="1400" dirty="0" err="1" smtClean="0">
                <a:latin typeface="Courier"/>
                <a:cs typeface="Courier"/>
              </a:rPr>
              <a:t>shakes.txt</a:t>
            </a:r>
            <a:r>
              <a:rPr lang="en-US" sz="1400" dirty="0" smtClean="0">
                <a:latin typeface="Courier"/>
                <a:cs typeface="Courier"/>
              </a:rPr>
              <a:t> | </a:t>
            </a:r>
            <a:r>
              <a:rPr lang="en-US" sz="1400" dirty="0" err="1">
                <a:latin typeface="Courier"/>
                <a:cs typeface="Courier"/>
              </a:rPr>
              <a:t>grep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smtClean="0">
                <a:latin typeface="Courier"/>
                <a:cs typeface="Courier"/>
              </a:rPr>
              <a:t>’</a:t>
            </a:r>
            <a:r>
              <a:rPr lang="en-US" sz="1400" dirty="0" err="1" smtClean="0">
                <a:latin typeface="Courier"/>
                <a:cs typeface="Courier"/>
              </a:rPr>
              <a:t>ing</a:t>
            </a:r>
            <a:r>
              <a:rPr lang="en-US" sz="1400" dirty="0">
                <a:latin typeface="Courier"/>
                <a:cs typeface="Courier"/>
              </a:rPr>
              <a:t>$' | sort | </a:t>
            </a:r>
            <a:r>
              <a:rPr lang="en-US" sz="1400" dirty="0" err="1">
                <a:latin typeface="Courier"/>
                <a:cs typeface="Courier"/>
              </a:rPr>
              <a:t>uniq</a:t>
            </a:r>
            <a:r>
              <a:rPr lang="en-US" sz="1400" dirty="0">
                <a:latin typeface="Courier"/>
                <a:cs typeface="Courier"/>
              </a:rPr>
              <a:t> -c | sort </a:t>
            </a:r>
            <a:r>
              <a:rPr lang="en-US" sz="1400" dirty="0" smtClean="0">
                <a:latin typeface="Courier"/>
                <a:cs typeface="Courier"/>
              </a:rPr>
              <a:t>–nr 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>
              <a:latin typeface="Courier"/>
              <a:cs typeface="Courier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400" dirty="0" smtClean="0">
              <a:latin typeface="Courier"/>
              <a:cs typeface="Courier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400" dirty="0" smtClean="0">
              <a:latin typeface="Courier"/>
              <a:cs typeface="Courier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400" dirty="0">
              <a:latin typeface="Courier"/>
              <a:cs typeface="Courier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400" dirty="0" smtClean="0">
              <a:solidFill>
                <a:schemeClr val="accent5">
                  <a:lumMod val="60000"/>
                  <a:lumOff val="40000"/>
                </a:schemeClr>
              </a:solidFill>
              <a:latin typeface="Courier"/>
              <a:cs typeface="Courier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400" dirty="0" smtClean="0">
              <a:latin typeface="Courier"/>
              <a:cs typeface="Courier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400" dirty="0" smtClean="0">
              <a:latin typeface="Courier"/>
              <a:cs typeface="Courier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400" dirty="0">
              <a:latin typeface="Courier"/>
              <a:cs typeface="Courier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350" dirty="0" err="1" smtClean="0">
                <a:latin typeface="Courier"/>
                <a:cs typeface="Courier"/>
              </a:rPr>
              <a:t>tr</a:t>
            </a:r>
            <a:r>
              <a:rPr lang="en-US" sz="1350" dirty="0" smtClean="0">
                <a:latin typeface="Courier"/>
                <a:cs typeface="Courier"/>
              </a:rPr>
              <a:t> </a:t>
            </a:r>
            <a:r>
              <a:rPr lang="en-US" sz="1350" dirty="0">
                <a:latin typeface="Courier"/>
                <a:cs typeface="Courier"/>
              </a:rPr>
              <a:t>-</a:t>
            </a:r>
            <a:r>
              <a:rPr lang="en-US" sz="1350" dirty="0" err="1">
                <a:latin typeface="Courier"/>
                <a:cs typeface="Courier"/>
              </a:rPr>
              <a:t>sc</a:t>
            </a:r>
            <a:r>
              <a:rPr lang="en-US" sz="1350" dirty="0">
                <a:latin typeface="Courier"/>
                <a:cs typeface="Courier"/>
              </a:rPr>
              <a:t> 'A-</a:t>
            </a:r>
            <a:r>
              <a:rPr lang="en-US" sz="1350" dirty="0" err="1">
                <a:latin typeface="Courier"/>
                <a:cs typeface="Courier"/>
              </a:rPr>
              <a:t>Za</a:t>
            </a:r>
            <a:r>
              <a:rPr lang="en-US" sz="1350" dirty="0">
                <a:latin typeface="Courier"/>
                <a:cs typeface="Courier"/>
              </a:rPr>
              <a:t>-z' '\n' &lt; </a:t>
            </a:r>
            <a:r>
              <a:rPr lang="en-US" sz="1350" dirty="0" err="1" smtClean="0">
                <a:latin typeface="Courier"/>
                <a:cs typeface="Courier"/>
              </a:rPr>
              <a:t>shakes.txt</a:t>
            </a:r>
            <a:r>
              <a:rPr lang="en-US" sz="1350" dirty="0" smtClean="0">
                <a:latin typeface="Courier"/>
                <a:cs typeface="Courier"/>
              </a:rPr>
              <a:t> | </a:t>
            </a:r>
            <a:r>
              <a:rPr lang="en-US" sz="1350" dirty="0" err="1" smtClean="0">
                <a:latin typeface="Courier"/>
                <a:cs typeface="Courier"/>
              </a:rPr>
              <a:t>grep</a:t>
            </a:r>
            <a:r>
              <a:rPr lang="en-US" sz="1350" dirty="0" smtClean="0">
                <a:latin typeface="Courier"/>
                <a:cs typeface="Courier"/>
              </a:rPr>
              <a:t> </a:t>
            </a:r>
            <a:r>
              <a:rPr lang="en-US" sz="1350" dirty="0">
                <a:latin typeface="Courier"/>
                <a:cs typeface="Courier"/>
              </a:rPr>
              <a:t>'[</a:t>
            </a:r>
            <a:r>
              <a:rPr lang="en-US" sz="1350" dirty="0" err="1">
                <a:latin typeface="Courier"/>
                <a:cs typeface="Courier"/>
              </a:rPr>
              <a:t>aeiou</a:t>
            </a:r>
            <a:r>
              <a:rPr lang="en-US" sz="1350" dirty="0" smtClean="0">
                <a:latin typeface="Courier"/>
                <a:cs typeface="Courier"/>
              </a:rPr>
              <a:t>].*</a:t>
            </a:r>
            <a:r>
              <a:rPr lang="en-US" sz="1350" dirty="0" err="1" smtClean="0">
                <a:latin typeface="Courier"/>
                <a:cs typeface="Courier"/>
              </a:rPr>
              <a:t>ing</a:t>
            </a:r>
            <a:r>
              <a:rPr lang="en-US" sz="1350" dirty="0">
                <a:latin typeface="Courier"/>
                <a:cs typeface="Courier"/>
              </a:rPr>
              <a:t>$' | sort | </a:t>
            </a:r>
            <a:r>
              <a:rPr lang="en-US" sz="1350" dirty="0" err="1">
                <a:latin typeface="Courier"/>
                <a:cs typeface="Courier"/>
              </a:rPr>
              <a:t>uniq</a:t>
            </a:r>
            <a:r>
              <a:rPr lang="en-US" sz="1350" dirty="0">
                <a:latin typeface="Courier"/>
                <a:cs typeface="Courier"/>
              </a:rPr>
              <a:t> -c | sort </a:t>
            </a:r>
            <a:r>
              <a:rPr lang="en-US" sz="1350" dirty="0" smtClean="0">
                <a:latin typeface="Courier"/>
                <a:cs typeface="Courier"/>
              </a:rPr>
              <a:t>–nr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38600" y="2571750"/>
            <a:ext cx="1385190" cy="17574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200" dirty="0">
                <a:latin typeface="Courier"/>
                <a:cs typeface="Courier"/>
              </a:rPr>
              <a:t>548 being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 smtClean="0">
                <a:solidFill>
                  <a:srgbClr val="A6A6A6"/>
                </a:solidFill>
                <a:latin typeface="Courier"/>
                <a:cs typeface="Courier"/>
              </a:rPr>
              <a:t>541 </a:t>
            </a:r>
            <a:r>
              <a:rPr lang="en-US" sz="1200" dirty="0">
                <a:solidFill>
                  <a:srgbClr val="A6A6A6"/>
                </a:solidFill>
                <a:latin typeface="Courier"/>
                <a:cs typeface="Courier"/>
              </a:rPr>
              <a:t>nothing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 smtClean="0">
                <a:solidFill>
                  <a:srgbClr val="A6A6A6"/>
                </a:solidFill>
                <a:latin typeface="Courier"/>
                <a:cs typeface="Courier"/>
              </a:rPr>
              <a:t>152 </a:t>
            </a:r>
            <a:r>
              <a:rPr lang="en-US" sz="1200" dirty="0">
                <a:solidFill>
                  <a:srgbClr val="A6A6A6"/>
                </a:solidFill>
                <a:latin typeface="Courier"/>
                <a:cs typeface="Courier"/>
              </a:rPr>
              <a:t>something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 smtClean="0">
                <a:latin typeface="Courier"/>
                <a:cs typeface="Courier"/>
              </a:rPr>
              <a:t>145 </a:t>
            </a:r>
            <a:r>
              <a:rPr lang="en-US" sz="1200" dirty="0">
                <a:latin typeface="Courier"/>
                <a:cs typeface="Courier"/>
              </a:rPr>
              <a:t>coming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 smtClean="0">
                <a:solidFill>
                  <a:srgbClr val="A6A6A6"/>
                </a:solidFill>
                <a:latin typeface="Courier"/>
                <a:cs typeface="Courier"/>
              </a:rPr>
              <a:t>130 </a:t>
            </a:r>
            <a:r>
              <a:rPr lang="en-US" sz="1200" dirty="0">
                <a:solidFill>
                  <a:srgbClr val="A6A6A6"/>
                </a:solidFill>
                <a:latin typeface="Courier"/>
                <a:cs typeface="Courier"/>
              </a:rPr>
              <a:t>morning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 smtClean="0">
                <a:latin typeface="Courier"/>
                <a:cs typeface="Courier"/>
              </a:rPr>
              <a:t>122 </a:t>
            </a:r>
            <a:r>
              <a:rPr lang="en-US" sz="1200" dirty="0">
                <a:latin typeface="Courier"/>
                <a:cs typeface="Courier"/>
              </a:rPr>
              <a:t>having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 smtClean="0">
                <a:latin typeface="Courier"/>
                <a:cs typeface="Courier"/>
              </a:rPr>
              <a:t>120 </a:t>
            </a:r>
            <a:r>
              <a:rPr lang="en-US" sz="1200" dirty="0">
                <a:latin typeface="Courier"/>
                <a:cs typeface="Courier"/>
              </a:rPr>
              <a:t>living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 smtClean="0">
                <a:latin typeface="Courier"/>
                <a:cs typeface="Courier"/>
              </a:rPr>
              <a:t>117 </a:t>
            </a:r>
            <a:r>
              <a:rPr lang="en-US" sz="1200" dirty="0">
                <a:latin typeface="Courier"/>
                <a:cs typeface="Courier"/>
              </a:rPr>
              <a:t>loving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 smtClean="0">
                <a:latin typeface="Courier"/>
                <a:cs typeface="Courier"/>
              </a:rPr>
              <a:t>116 </a:t>
            </a:r>
            <a:r>
              <a:rPr lang="en-US" sz="1200" dirty="0">
                <a:latin typeface="Courier"/>
                <a:cs typeface="Courier"/>
              </a:rPr>
              <a:t>Being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 smtClean="0">
                <a:latin typeface="Courier"/>
                <a:cs typeface="Courier"/>
              </a:rPr>
              <a:t>102 going</a:t>
            </a:r>
            <a:endParaRPr lang="en-US" sz="1200" dirty="0"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28800" y="2571750"/>
            <a:ext cx="1479892" cy="17574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1312 King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>
                <a:latin typeface="Courier"/>
                <a:cs typeface="Courier"/>
              </a:rPr>
              <a:t> 548 being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>
                <a:solidFill>
                  <a:srgbClr val="7CD7CF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541 nothing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 388 king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 375 bring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 358 thing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 307 ring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 152 something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>
                <a:latin typeface="Courier"/>
                <a:cs typeface="Courier"/>
              </a:rPr>
              <a:t> 145 coming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 130 morning </a:t>
            </a:r>
          </a:p>
        </p:txBody>
      </p:sp>
    </p:spTree>
    <p:extLst>
      <p:ext uri="{BB962C8B-B14F-4D97-AF65-F5344CB8AC3E}">
        <p14:creationId xmlns:p14="http://schemas.microsoft.com/office/powerpoint/2010/main" val="153996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Dealing with complex morphology is sometimes necessary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52550"/>
            <a:ext cx="8686800" cy="41910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2800" dirty="0" smtClean="0"/>
              <a:t>Some languages </a:t>
            </a:r>
            <a:r>
              <a:rPr lang="en-US" sz="2800" dirty="0"/>
              <a:t>requires </a:t>
            </a:r>
            <a:r>
              <a:rPr lang="en-US" sz="2800" dirty="0" smtClean="0"/>
              <a:t>complex morpheme segmentation</a:t>
            </a:r>
            <a:endParaRPr lang="en-US" sz="2800" dirty="0"/>
          </a:p>
          <a:p>
            <a:pPr lvl="1"/>
            <a:r>
              <a:rPr lang="en-US" sz="2400" dirty="0"/>
              <a:t>Turkish</a:t>
            </a:r>
          </a:p>
          <a:p>
            <a:pPr lvl="1"/>
            <a:r>
              <a:rPr lang="en-US" sz="2400" dirty="0" err="1">
                <a:solidFill>
                  <a:srgbClr val="FF0000"/>
                </a:solidFill>
              </a:rPr>
              <a:t>Uygarlastiramadiklarimizdanmissinizcasina</a:t>
            </a:r>
            <a:endParaRPr lang="en-US" sz="2400" dirty="0">
              <a:solidFill>
                <a:srgbClr val="FF0000"/>
              </a:solidFill>
            </a:endParaRPr>
          </a:p>
          <a:p>
            <a:pPr lvl="1"/>
            <a:r>
              <a:rPr lang="en-US" sz="2400" dirty="0"/>
              <a:t>`(behaving) as if you are among those whom we could not civilize’</a:t>
            </a:r>
          </a:p>
          <a:p>
            <a:pPr lvl="1"/>
            <a:r>
              <a:rPr lang="en-US" sz="2400" dirty="0" err="1">
                <a:solidFill>
                  <a:srgbClr val="FF0000"/>
                </a:solidFill>
              </a:rPr>
              <a:t>Uygar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`civilized’ + </a:t>
            </a:r>
            <a:r>
              <a:rPr lang="en-US" sz="2400" dirty="0" err="1">
                <a:solidFill>
                  <a:srgbClr val="FF0000"/>
                </a:solidFill>
              </a:rPr>
              <a:t>las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`become’ </a:t>
            </a:r>
          </a:p>
          <a:p>
            <a:pPr lvl="2">
              <a:buFont typeface="Wingdings" charset="2"/>
              <a:buNone/>
            </a:pPr>
            <a:r>
              <a:rPr lang="en-US" sz="2000" dirty="0"/>
              <a:t>+ </a:t>
            </a:r>
            <a:r>
              <a:rPr lang="en-US" sz="2000" dirty="0" err="1">
                <a:solidFill>
                  <a:srgbClr val="FF0000"/>
                </a:solidFill>
              </a:rPr>
              <a:t>tir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`cause’ + </a:t>
            </a:r>
            <a:r>
              <a:rPr lang="en-US" sz="2000" dirty="0" err="1">
                <a:solidFill>
                  <a:srgbClr val="FF0000"/>
                </a:solidFill>
              </a:rPr>
              <a:t>ama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`not able’ </a:t>
            </a:r>
          </a:p>
          <a:p>
            <a:pPr lvl="2">
              <a:buFont typeface="Wingdings" charset="2"/>
              <a:buNone/>
            </a:pPr>
            <a:r>
              <a:rPr lang="en-US" sz="2000" dirty="0"/>
              <a:t>+ </a:t>
            </a:r>
            <a:r>
              <a:rPr lang="en-US" sz="2000" dirty="0" err="1">
                <a:solidFill>
                  <a:srgbClr val="FF0000"/>
                </a:solidFill>
              </a:rPr>
              <a:t>dik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`past’ + </a:t>
            </a:r>
            <a:r>
              <a:rPr lang="en-US" sz="2000" dirty="0" err="1">
                <a:solidFill>
                  <a:srgbClr val="FF0000"/>
                </a:solidFill>
              </a:rPr>
              <a:t>lar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‘plural’</a:t>
            </a:r>
          </a:p>
          <a:p>
            <a:pPr lvl="2">
              <a:buFont typeface="Wingdings" charset="2"/>
              <a:buNone/>
            </a:pPr>
            <a:r>
              <a:rPr lang="en-US" sz="2000" dirty="0"/>
              <a:t>+ </a:t>
            </a:r>
            <a:r>
              <a:rPr lang="en-US" sz="2000" dirty="0" err="1">
                <a:solidFill>
                  <a:srgbClr val="FF0000"/>
                </a:solidFill>
              </a:rPr>
              <a:t>imiz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‘p1pl’ + </a:t>
            </a:r>
            <a:r>
              <a:rPr lang="en-US" sz="2000" dirty="0" err="1">
                <a:solidFill>
                  <a:srgbClr val="FF0000"/>
                </a:solidFill>
              </a:rPr>
              <a:t>dan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‘</a:t>
            </a:r>
            <a:r>
              <a:rPr lang="en-US" sz="2000" dirty="0" err="1"/>
              <a:t>abl</a:t>
            </a:r>
            <a:r>
              <a:rPr lang="en-US" sz="2000" dirty="0"/>
              <a:t>’ </a:t>
            </a:r>
          </a:p>
          <a:p>
            <a:pPr lvl="2">
              <a:buFont typeface="Wingdings" charset="2"/>
              <a:buNone/>
            </a:pPr>
            <a:r>
              <a:rPr lang="en-US" sz="2000" dirty="0"/>
              <a:t>+ </a:t>
            </a:r>
            <a:r>
              <a:rPr lang="en-US" sz="2000" dirty="0" err="1">
                <a:solidFill>
                  <a:srgbClr val="FF0000"/>
                </a:solidFill>
              </a:rPr>
              <a:t>mis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‘past’ + </a:t>
            </a:r>
            <a:r>
              <a:rPr lang="en-US" sz="2000" dirty="0" err="1">
                <a:solidFill>
                  <a:srgbClr val="FF0000"/>
                </a:solidFill>
              </a:rPr>
              <a:t>siniz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‘2pl’ + </a:t>
            </a:r>
            <a:r>
              <a:rPr lang="en-US" sz="2000" dirty="0" err="1">
                <a:solidFill>
                  <a:srgbClr val="FF0000"/>
                </a:solidFill>
              </a:rPr>
              <a:t>casina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‘as if’ </a:t>
            </a:r>
            <a:endParaRPr lang="en-US" dirty="0"/>
          </a:p>
          <a:p>
            <a:pPr lvl="1"/>
            <a:r>
              <a:rPr lang="en-SG" dirty="0" smtClean="0"/>
              <a:t>Persian</a:t>
            </a:r>
          </a:p>
          <a:p>
            <a:pPr lvl="1"/>
            <a:r>
              <a:rPr lang="fa-IR" dirty="0" smtClean="0"/>
              <a:t>میدیدمشان - </a:t>
            </a:r>
            <a:endParaRPr lang="en-SG" dirty="0" smtClean="0"/>
          </a:p>
          <a:p>
            <a:pPr lvl="1"/>
            <a:endParaRPr lang="en-US" dirty="0" smtClean="0"/>
          </a:p>
          <a:p>
            <a:pPr lvl="2">
              <a:buFont typeface="Wingdings" charset="2"/>
              <a:buNone/>
            </a:pPr>
            <a:r>
              <a:rPr lang="en-SG" dirty="0"/>
              <a:t>	</a:t>
            </a:r>
            <a:r>
              <a:rPr lang="en-SG" dirty="0" smtClean="0"/>
              <a:t>	</a:t>
            </a:r>
            <a:endParaRPr lang="en-US" sz="2000" dirty="0"/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25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86200" y="510778"/>
            <a:ext cx="4800600" cy="1298972"/>
          </a:xfrm>
        </p:spPr>
        <p:txBody>
          <a:bodyPr/>
          <a:lstStyle/>
          <a:p>
            <a:r>
              <a:rPr lang="en-US" sz="4400" dirty="0" smtClean="0"/>
              <a:t>Basic Text Processing</a:t>
            </a:r>
            <a:endParaRPr lang="en-US" sz="4400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43400" y="2286000"/>
            <a:ext cx="4267200" cy="1714500"/>
          </a:xfrm>
        </p:spPr>
        <p:txBody>
          <a:bodyPr/>
          <a:lstStyle/>
          <a:p>
            <a:pPr eaLnBrk="1" hangingPunct="1"/>
            <a:endParaRPr lang="en-US" dirty="0">
              <a:solidFill>
                <a:srgbClr val="A50021"/>
              </a:solidFill>
              <a:latin typeface="Calibri" charset="0"/>
            </a:endParaRPr>
          </a:p>
          <a:p>
            <a:pPr eaLnBrk="1" hangingPunct="1">
              <a:spcAft>
                <a:spcPts val="600"/>
              </a:spcAft>
            </a:pPr>
            <a:r>
              <a:rPr lang="en-US" sz="3200" dirty="0" smtClean="0">
                <a:solidFill>
                  <a:srgbClr val="A50021"/>
                </a:solidFill>
                <a:latin typeface="Calibri" charset="0"/>
              </a:rPr>
              <a:t>Word Normalization and Stemming</a:t>
            </a:r>
            <a:endParaRPr lang="en-US" sz="3200" dirty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9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86200" y="510778"/>
            <a:ext cx="4800600" cy="1298972"/>
          </a:xfrm>
        </p:spPr>
        <p:txBody>
          <a:bodyPr/>
          <a:lstStyle/>
          <a:p>
            <a:r>
              <a:rPr lang="en-US" sz="4400" dirty="0" smtClean="0"/>
              <a:t>Basic Text Processing</a:t>
            </a:r>
            <a:endParaRPr lang="en-US" sz="4400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43400" y="2286000"/>
            <a:ext cx="4267200" cy="1714500"/>
          </a:xfrm>
        </p:spPr>
        <p:txBody>
          <a:bodyPr/>
          <a:lstStyle/>
          <a:p>
            <a:pPr eaLnBrk="1" hangingPunct="1"/>
            <a:endParaRPr lang="en-US" dirty="0">
              <a:solidFill>
                <a:srgbClr val="A50021"/>
              </a:solidFill>
              <a:latin typeface="Calibri" charset="0"/>
            </a:endParaRPr>
          </a:p>
          <a:p>
            <a:pPr eaLnBrk="1" hangingPunct="1">
              <a:spcAft>
                <a:spcPts val="600"/>
              </a:spcAft>
            </a:pPr>
            <a:r>
              <a:rPr lang="en-US" sz="3200" dirty="0" smtClean="0">
                <a:solidFill>
                  <a:srgbClr val="A50021"/>
                </a:solidFill>
                <a:latin typeface="Calibri" charset="0"/>
              </a:rPr>
              <a:t>Sentence Segmentation and Decision Trees</a:t>
            </a:r>
            <a:endParaRPr lang="en-US" sz="3200" dirty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9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Sentence Segmentation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352550"/>
            <a:ext cx="8534400" cy="3657600"/>
          </a:xfrm>
        </p:spPr>
        <p:txBody>
          <a:bodyPr/>
          <a:lstStyle/>
          <a:p>
            <a:r>
              <a:rPr lang="en-US" dirty="0"/>
              <a:t>!, ? </a:t>
            </a:r>
            <a:r>
              <a:rPr lang="en-US" dirty="0" smtClean="0"/>
              <a:t>are relatively </a:t>
            </a:r>
            <a:r>
              <a:rPr lang="en-US" dirty="0"/>
              <a:t>unambiguous</a:t>
            </a:r>
          </a:p>
          <a:p>
            <a:r>
              <a:rPr lang="en-US" dirty="0"/>
              <a:t>Period “.” is quite ambiguous</a:t>
            </a:r>
          </a:p>
          <a:p>
            <a:pPr lvl="1"/>
            <a:r>
              <a:rPr lang="en-US" dirty="0"/>
              <a:t>Sentence boundary</a:t>
            </a:r>
          </a:p>
          <a:p>
            <a:pPr lvl="1"/>
            <a:r>
              <a:rPr lang="en-US" dirty="0"/>
              <a:t>Abbreviations like Inc. or Dr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Numbers like .02% or 4.3</a:t>
            </a:r>
            <a:endParaRPr lang="en-US" dirty="0"/>
          </a:p>
          <a:p>
            <a:r>
              <a:rPr lang="en-US" dirty="0" smtClean="0"/>
              <a:t>Build a binary classifier</a:t>
            </a:r>
            <a:endParaRPr lang="en-US" dirty="0"/>
          </a:p>
          <a:p>
            <a:pPr lvl="1"/>
            <a:r>
              <a:rPr lang="en-US" dirty="0" smtClean="0"/>
              <a:t>Looks </a:t>
            </a:r>
            <a:r>
              <a:rPr lang="en-US" dirty="0"/>
              <a:t>at a “.”</a:t>
            </a:r>
          </a:p>
          <a:p>
            <a:pPr lvl="1"/>
            <a:r>
              <a:rPr lang="en-US" dirty="0"/>
              <a:t>Decides </a:t>
            </a:r>
            <a:r>
              <a:rPr lang="en-US" dirty="0" err="1" smtClean="0"/>
              <a:t>EndOfSentence</a:t>
            </a:r>
            <a:r>
              <a:rPr lang="en-US" dirty="0" smtClean="0"/>
              <a:t>/</a:t>
            </a:r>
            <a:r>
              <a:rPr lang="en-US" dirty="0" err="1" smtClean="0"/>
              <a:t>NotEndOfSentence</a:t>
            </a:r>
            <a:endParaRPr lang="en-US" dirty="0"/>
          </a:p>
          <a:p>
            <a:pPr lvl="1"/>
            <a:r>
              <a:rPr lang="en-US" dirty="0" smtClean="0"/>
              <a:t>Classifiers: hand</a:t>
            </a:r>
            <a:r>
              <a:rPr lang="en-US" dirty="0"/>
              <a:t>-written rules, </a:t>
            </a:r>
            <a:r>
              <a:rPr lang="en-US" dirty="0" smtClean="0"/>
              <a:t>regular </a:t>
            </a:r>
            <a:r>
              <a:rPr lang="en-US" dirty="0"/>
              <a:t>expressions, or machine-learning</a:t>
            </a:r>
          </a:p>
        </p:txBody>
      </p:sp>
    </p:spTree>
    <p:extLst>
      <p:ext uri="{BB962C8B-B14F-4D97-AF65-F5344CB8AC3E}">
        <p14:creationId xmlns:p14="http://schemas.microsoft.com/office/powerpoint/2010/main" val="372238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133350"/>
            <a:ext cx="7239000" cy="85725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Determining if a word is </a:t>
            </a:r>
            <a:r>
              <a:rPr lang="en-US" dirty="0" smtClean="0"/>
              <a:t>end</a:t>
            </a:r>
            <a:r>
              <a:rPr lang="en-US" dirty="0"/>
              <a:t>-of</a:t>
            </a:r>
            <a:r>
              <a:rPr lang="en-US" dirty="0" smtClean="0"/>
              <a:t>-sentence: </a:t>
            </a:r>
            <a:r>
              <a:rPr lang="en-US" dirty="0"/>
              <a:t>a Decision Tree</a:t>
            </a:r>
          </a:p>
        </p:txBody>
      </p:sp>
      <p:pic>
        <p:nvPicPr>
          <p:cNvPr id="4" name="Picture 3" descr="periodD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1123950"/>
            <a:ext cx="4496062" cy="3708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6301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sophisticated decision tree features</a:t>
            </a:r>
          </a:p>
        </p:txBody>
      </p:sp>
      <p:sp>
        <p:nvSpPr>
          <p:cNvPr id="63492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 smtClean="0"/>
              <a:t>Case </a:t>
            </a:r>
            <a:r>
              <a:rPr lang="en-US" sz="2800" dirty="0"/>
              <a:t>of word with “.”: Upper, Lower, Cap, Number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Case of word after “.”: Upper, Lower, Cap, </a:t>
            </a:r>
            <a:r>
              <a:rPr lang="en-US" sz="2800" dirty="0" smtClean="0"/>
              <a:t>Number</a:t>
            </a:r>
          </a:p>
          <a:p>
            <a:pPr>
              <a:lnSpc>
                <a:spcPct val="90000"/>
              </a:lnSpc>
            </a:pPr>
            <a:endParaRPr lang="en-US" sz="2800" dirty="0" smtClean="0"/>
          </a:p>
          <a:p>
            <a:pPr>
              <a:lnSpc>
                <a:spcPct val="90000"/>
              </a:lnSpc>
            </a:pPr>
            <a:r>
              <a:rPr lang="en-US" sz="2800" dirty="0" smtClean="0"/>
              <a:t>Numeric features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Length </a:t>
            </a:r>
            <a:r>
              <a:rPr lang="en-US" sz="2400" dirty="0"/>
              <a:t>of word with “.</a:t>
            </a:r>
            <a:r>
              <a:rPr lang="en-US" sz="2400" dirty="0" smtClean="0"/>
              <a:t>”</a:t>
            </a: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en-US" sz="2400" dirty="0" smtClean="0"/>
              <a:t>Probability(</a:t>
            </a:r>
            <a:r>
              <a:rPr lang="en-US" sz="2400" dirty="0"/>
              <a:t>word with “.” occurs at end-of-s)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Probability(</a:t>
            </a:r>
            <a:r>
              <a:rPr lang="en-US" sz="2400" dirty="0"/>
              <a:t>word after “.” occurs at </a:t>
            </a:r>
            <a:r>
              <a:rPr lang="en-US" sz="2400" dirty="0" smtClean="0"/>
              <a:t>beginning-</a:t>
            </a:r>
            <a:r>
              <a:rPr lang="en-US" sz="2400" dirty="0"/>
              <a:t>of-</a:t>
            </a:r>
            <a:r>
              <a:rPr lang="en-US" sz="2400" dirty="0" smtClean="0"/>
              <a:t>s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6915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Decision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decision tree is just an if-then-else statement</a:t>
            </a:r>
          </a:p>
          <a:p>
            <a:r>
              <a:rPr lang="en-US" dirty="0" smtClean="0"/>
              <a:t>The interesting research is choosing the features</a:t>
            </a:r>
          </a:p>
          <a:p>
            <a:r>
              <a:rPr lang="en-US" dirty="0" smtClean="0"/>
              <a:t>Setting up the structure is often too hard to do by hand</a:t>
            </a:r>
          </a:p>
          <a:p>
            <a:pPr lvl="1"/>
            <a:r>
              <a:rPr lang="en-US" dirty="0" smtClean="0"/>
              <a:t>Hand</a:t>
            </a:r>
            <a:r>
              <a:rPr lang="en-US" dirty="0"/>
              <a:t>-building only possible for very simple features, </a:t>
            </a:r>
            <a:r>
              <a:rPr lang="en-US" dirty="0" smtClean="0"/>
              <a:t>domains</a:t>
            </a:r>
          </a:p>
          <a:p>
            <a:pPr lvl="2"/>
            <a:r>
              <a:rPr lang="en-US" dirty="0" smtClean="0"/>
              <a:t>For numeric features, it’s too hard to pick each threshold</a:t>
            </a:r>
            <a:endParaRPr lang="en-US" dirty="0"/>
          </a:p>
          <a:p>
            <a:pPr lvl="1"/>
            <a:r>
              <a:rPr lang="en-US" dirty="0" smtClean="0"/>
              <a:t>Instead, structure usually learned by machine learning from a training corpus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8963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81000"/>
            <a:ext cx="7772400" cy="742950"/>
          </a:xfrm>
        </p:spPr>
        <p:txBody>
          <a:bodyPr/>
          <a:lstStyle/>
          <a:p>
            <a:pPr eaLnBrk="1" hangingPunct="1"/>
            <a:r>
              <a:rPr lang="en-US" dirty="0" smtClean="0"/>
              <a:t>Regular Expressions: Negation in Disjunction</a:t>
            </a:r>
            <a:endParaRPr lang="en-US" dirty="0"/>
          </a:p>
        </p:txBody>
      </p:sp>
      <p:sp>
        <p:nvSpPr>
          <p:cNvPr id="87043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428750"/>
            <a:ext cx="7620000" cy="4114799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Negations</a:t>
            </a:r>
            <a:r>
              <a:rPr lang="en-US" dirty="0" smtClean="0">
                <a:solidFill>
                  <a:srgbClr val="CC0000"/>
                </a:solidFill>
                <a:latin typeface="Courier" charset="0"/>
              </a:rPr>
              <a:t> [^</a:t>
            </a:r>
            <a:r>
              <a:rPr lang="en-US" dirty="0" err="1" smtClean="0">
                <a:solidFill>
                  <a:srgbClr val="CC0000"/>
                </a:solidFill>
                <a:latin typeface="Courier" charset="0"/>
              </a:rPr>
              <a:t>Ss</a:t>
            </a:r>
            <a:r>
              <a:rPr lang="en-US" dirty="0" smtClean="0">
                <a:solidFill>
                  <a:srgbClr val="CC0000"/>
                </a:solidFill>
                <a:latin typeface="Courier" charset="0"/>
              </a:rPr>
              <a:t>]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Carat means negation only when first in []</a:t>
            </a:r>
          </a:p>
          <a:p>
            <a:pPr eaLnBrk="1" hangingPunct="1"/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41962"/>
              </p:ext>
            </p:extLst>
          </p:nvPr>
        </p:nvGraphicFramePr>
        <p:xfrm>
          <a:off x="609600" y="2495550"/>
          <a:ext cx="79248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Pattern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Matches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CC0000"/>
                          </a:solidFill>
                          <a:latin typeface="Courier"/>
                          <a:cs typeface="Courier"/>
                        </a:rPr>
                        <a:t>[^A-Z]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</a:t>
                      </a:r>
                      <a:r>
                        <a:rPr lang="en-US" baseline="0" dirty="0" smtClean="0"/>
                        <a:t> an </a:t>
                      </a:r>
                      <a:r>
                        <a:rPr lang="en-US" dirty="0" smtClean="0"/>
                        <a:t>upper case letter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Courier"/>
                          <a:cs typeface="Courier"/>
                        </a:rPr>
                        <a:t>O</a:t>
                      </a:r>
                      <a:r>
                        <a:rPr lang="en-US" u="sng" dirty="0" err="1" smtClean="0">
                          <a:solidFill>
                            <a:srgbClr val="3366FF"/>
                          </a:solidFill>
                          <a:latin typeface="Courier"/>
                          <a:cs typeface="Courier"/>
                        </a:rPr>
                        <a:t>y</a:t>
                      </a:r>
                      <a:r>
                        <a:rPr lang="en-US" dirty="0" err="1" smtClean="0">
                          <a:latin typeface="Courier"/>
                          <a:cs typeface="Courier"/>
                        </a:rPr>
                        <a:t>fn</a:t>
                      </a:r>
                      <a:r>
                        <a:rPr lang="en-US" dirty="0" smtClean="0">
                          <a:latin typeface="Courier"/>
                          <a:cs typeface="Courier"/>
                        </a:rPr>
                        <a:t> </a:t>
                      </a:r>
                      <a:r>
                        <a:rPr lang="en-US" dirty="0" err="1" smtClean="0">
                          <a:latin typeface="Courier"/>
                          <a:cs typeface="Courier"/>
                        </a:rPr>
                        <a:t>pripetchik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CC0000"/>
                          </a:solidFill>
                          <a:latin typeface="Courier"/>
                          <a:cs typeface="Courier"/>
                        </a:rPr>
                        <a:t>[^</a:t>
                      </a:r>
                      <a:r>
                        <a:rPr lang="en-US" dirty="0" err="1" smtClean="0">
                          <a:solidFill>
                            <a:srgbClr val="CC0000"/>
                          </a:solidFill>
                          <a:latin typeface="Courier"/>
                          <a:cs typeface="Courier"/>
                        </a:rPr>
                        <a:t>Ss</a:t>
                      </a:r>
                      <a:r>
                        <a:rPr lang="en-US" dirty="0" smtClean="0">
                          <a:solidFill>
                            <a:srgbClr val="CC0000"/>
                          </a:solidFill>
                          <a:latin typeface="Courier"/>
                          <a:cs typeface="Courier"/>
                        </a:rPr>
                        <a:t>]	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Neither ‘S’ nor ‘s’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smtClean="0">
                          <a:solidFill>
                            <a:srgbClr val="3366FF"/>
                          </a:solidFill>
                          <a:latin typeface="Courier"/>
                          <a:cs typeface="Courier"/>
                        </a:rPr>
                        <a:t>I</a:t>
                      </a:r>
                      <a:r>
                        <a:rPr lang="en-US" u="none" dirty="0" smtClean="0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 have no exquisite reason”</a:t>
                      </a:r>
                      <a:endParaRPr lang="en-US" u="none" dirty="0">
                        <a:solidFill>
                          <a:srgbClr val="000000"/>
                        </a:solidFill>
                        <a:latin typeface="Courier"/>
                        <a:cs typeface="Courie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CC0000"/>
                          </a:solidFill>
                          <a:latin typeface="Courier"/>
                          <a:cs typeface="Courier"/>
                        </a:rPr>
                        <a:t>[^e^]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Neither e nor ^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Look h</a:t>
                      </a:r>
                      <a:r>
                        <a:rPr lang="en-US" u="sng" dirty="0" smtClean="0">
                          <a:solidFill>
                            <a:srgbClr val="3366FF"/>
                          </a:solidFill>
                          <a:latin typeface="Courier"/>
                          <a:cs typeface="Courier"/>
                        </a:rPr>
                        <a:t>e</a:t>
                      </a:r>
                      <a:r>
                        <a:rPr lang="en-US" dirty="0" smtClean="0">
                          <a:latin typeface="Courier"/>
                          <a:cs typeface="Courier"/>
                        </a:rPr>
                        <a:t>re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solidFill>
                            <a:srgbClr val="CC0000"/>
                          </a:solidFill>
                          <a:latin typeface="Courier"/>
                          <a:cs typeface="Courier"/>
                        </a:rPr>
                        <a:t>a^b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 pattern</a:t>
                      </a:r>
                      <a:r>
                        <a:rPr lang="en-US" baseline="0" dirty="0" smtClean="0"/>
                        <a:t> a</a:t>
                      </a:r>
                      <a:r>
                        <a:rPr lang="en-US" dirty="0" smtClean="0"/>
                        <a:t> carat</a:t>
                      </a:r>
                      <a:r>
                        <a:rPr lang="en-US" baseline="0" dirty="0" smtClean="0"/>
                        <a:t> 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Look up </a:t>
                      </a:r>
                      <a:r>
                        <a:rPr lang="en-US" u="sng" dirty="0" err="1" smtClean="0">
                          <a:solidFill>
                            <a:srgbClr val="3366FF"/>
                          </a:solidFill>
                          <a:latin typeface="Courier"/>
                          <a:cs typeface="Courier"/>
                        </a:rPr>
                        <a:t>a^b</a:t>
                      </a:r>
                      <a:r>
                        <a:rPr lang="en-US" u="sng" dirty="0" smtClean="0">
                          <a:solidFill>
                            <a:srgbClr val="3366FF"/>
                          </a:solidFill>
                          <a:latin typeface="Courier"/>
                          <a:cs typeface="Courier"/>
                        </a:rPr>
                        <a:t> </a:t>
                      </a:r>
                      <a:r>
                        <a:rPr lang="en-US" dirty="0" smtClean="0">
                          <a:latin typeface="Courier"/>
                          <a:cs typeface="Courier"/>
                        </a:rPr>
                        <a:t>now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58280" y="1368000"/>
              <a:ext cx="4563000" cy="301752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8560" y="1357920"/>
                <a:ext cx="4578480" cy="30358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54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566"/>
    </mc:Choice>
    <mc:Fallback>
      <p:transition spd="slow" advTm="625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Trees and other classifiers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We can think of the questions in a decision tree</a:t>
            </a:r>
          </a:p>
          <a:p>
            <a:r>
              <a:rPr lang="en-US" sz="2800" dirty="0" smtClean="0"/>
              <a:t>As features that could be exploited by any kind of classifier</a:t>
            </a:r>
          </a:p>
          <a:p>
            <a:pPr lvl="1"/>
            <a:r>
              <a:rPr lang="en-US" sz="2400" dirty="0" smtClean="0"/>
              <a:t>Logistic regression</a:t>
            </a:r>
          </a:p>
          <a:p>
            <a:pPr lvl="1"/>
            <a:r>
              <a:rPr lang="en-US" sz="2400" dirty="0" smtClean="0"/>
              <a:t>SVM</a:t>
            </a:r>
          </a:p>
          <a:p>
            <a:pPr lvl="1"/>
            <a:r>
              <a:rPr lang="en-US" sz="2400" dirty="0" smtClean="0"/>
              <a:t>Neural Nets</a:t>
            </a:r>
            <a:endParaRPr lang="en-US" sz="2400" dirty="0"/>
          </a:p>
          <a:p>
            <a:pPr lvl="1"/>
            <a:r>
              <a:rPr lang="en-US" sz="2400" dirty="0"/>
              <a:t>e</a:t>
            </a:r>
            <a:r>
              <a:rPr lang="en-US" sz="2400" dirty="0" smtClean="0"/>
              <a:t>tc.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138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86200" y="510778"/>
            <a:ext cx="4800600" cy="1298972"/>
          </a:xfrm>
        </p:spPr>
        <p:txBody>
          <a:bodyPr/>
          <a:lstStyle/>
          <a:p>
            <a:r>
              <a:rPr lang="en-US" sz="4400" dirty="0" smtClean="0"/>
              <a:t>Basic Text Processing</a:t>
            </a:r>
            <a:endParaRPr lang="en-US" sz="4400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43400" y="2286000"/>
            <a:ext cx="4267200" cy="1714500"/>
          </a:xfrm>
        </p:spPr>
        <p:txBody>
          <a:bodyPr/>
          <a:lstStyle/>
          <a:p>
            <a:pPr eaLnBrk="1" hangingPunct="1"/>
            <a:endParaRPr lang="en-US" dirty="0">
              <a:solidFill>
                <a:srgbClr val="A50021"/>
              </a:solidFill>
              <a:latin typeface="Calibri" charset="0"/>
            </a:endParaRPr>
          </a:p>
          <a:p>
            <a:pPr eaLnBrk="1" hangingPunct="1">
              <a:spcAft>
                <a:spcPts val="600"/>
              </a:spcAft>
            </a:pPr>
            <a:r>
              <a:rPr lang="en-US" sz="3200" dirty="0" smtClean="0">
                <a:solidFill>
                  <a:srgbClr val="A50021"/>
                </a:solidFill>
                <a:latin typeface="Calibri" charset="0"/>
              </a:rPr>
              <a:t>Sentence Segmentation and Decision Trees</a:t>
            </a:r>
            <a:endParaRPr lang="en-US" sz="3200" dirty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18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86200" y="510778"/>
            <a:ext cx="4800600" cy="1298972"/>
          </a:xfrm>
        </p:spPr>
        <p:txBody>
          <a:bodyPr/>
          <a:lstStyle/>
          <a:p>
            <a:r>
              <a:rPr lang="en-US" sz="4400" dirty="0" smtClean="0"/>
              <a:t>Tokenization</a:t>
            </a:r>
            <a:br>
              <a:rPr lang="en-US" sz="4400" dirty="0" smtClean="0"/>
            </a:br>
            <a:endParaRPr lang="en-US" sz="4400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43400" y="2286000"/>
            <a:ext cx="4267200" cy="1714500"/>
          </a:xfrm>
        </p:spPr>
        <p:txBody>
          <a:bodyPr/>
          <a:lstStyle/>
          <a:p>
            <a:pPr eaLnBrk="1" hangingPunct="1"/>
            <a:endParaRPr lang="en-US" dirty="0">
              <a:solidFill>
                <a:srgbClr val="A50021"/>
              </a:solidFill>
              <a:latin typeface="Calibri" charset="0"/>
            </a:endParaRPr>
          </a:p>
          <a:p>
            <a:pPr eaLnBrk="1" hangingPunct="1">
              <a:spcAft>
                <a:spcPts val="600"/>
              </a:spcAft>
            </a:pPr>
            <a:r>
              <a:rPr lang="en-US" sz="3200" dirty="0" smtClean="0">
                <a:solidFill>
                  <a:srgbClr val="A50021"/>
                </a:solidFill>
                <a:latin typeface="Calibri" charset="0"/>
              </a:rPr>
              <a:t>Byte Pair Encoding</a:t>
            </a:r>
          </a:p>
          <a:p>
            <a:pPr eaLnBrk="1" hangingPunct="1">
              <a:spcAft>
                <a:spcPts val="600"/>
              </a:spcAft>
            </a:pPr>
            <a:r>
              <a:rPr lang="en-US" sz="3200" dirty="0" smtClean="0">
                <a:solidFill>
                  <a:srgbClr val="A50021"/>
                </a:solidFill>
                <a:latin typeface="Calibri" charset="0"/>
              </a:rPr>
              <a:t>(BPE)</a:t>
            </a:r>
            <a:endParaRPr lang="en-US" sz="3200" dirty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50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Byte-Pair Encoding for Tokenization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Instead of defining tokens as </a:t>
            </a:r>
            <a:r>
              <a:rPr lang="en-SG" dirty="0" smtClean="0"/>
              <a:t>words </a:t>
            </a:r>
            <a:r>
              <a:rPr lang="en-SG" dirty="0"/>
              <a:t>we can use our data to automatically tell us what </a:t>
            </a:r>
            <a:r>
              <a:rPr lang="en-SG" dirty="0" smtClean="0"/>
              <a:t>size </a:t>
            </a:r>
            <a:r>
              <a:rPr lang="en-US" dirty="0" smtClean="0"/>
              <a:t>tokens </a:t>
            </a:r>
            <a:r>
              <a:rPr lang="en-US" dirty="0"/>
              <a:t>should </a:t>
            </a:r>
            <a:r>
              <a:rPr lang="en-US" dirty="0" smtClean="0"/>
              <a:t>be</a:t>
            </a:r>
          </a:p>
          <a:p>
            <a:pPr lvl="1"/>
            <a:r>
              <a:rPr lang="en-US" dirty="0" smtClean="0"/>
              <a:t>One word(spinach) </a:t>
            </a:r>
          </a:p>
          <a:p>
            <a:pPr lvl="1"/>
            <a:r>
              <a:rPr lang="en-US" dirty="0" smtClean="0"/>
              <a:t>more words (</a:t>
            </a:r>
            <a:r>
              <a:rPr lang="en-US" dirty="0"/>
              <a:t>New York Times</a:t>
            </a:r>
            <a:r>
              <a:rPr lang="en-US" dirty="0" smtClean="0"/>
              <a:t>)</a:t>
            </a:r>
          </a:p>
          <a:p>
            <a:pPr lvl="1"/>
            <a:r>
              <a:rPr lang="en-US" b="1" dirty="0" err="1" smtClean="0"/>
              <a:t>subword</a:t>
            </a:r>
            <a:r>
              <a:rPr lang="en-US" dirty="0" smtClean="0"/>
              <a:t>: Less than one word a morpheme (-</a:t>
            </a:r>
            <a:r>
              <a:rPr lang="en-US" dirty="0" err="1" smtClean="0"/>
              <a:t>est</a:t>
            </a:r>
            <a:r>
              <a:rPr lang="en-US" dirty="0" smtClean="0"/>
              <a:t>) in word like small</a:t>
            </a:r>
            <a:r>
              <a:rPr lang="en-US" b="1" dirty="0" smtClean="0"/>
              <a:t>est</a:t>
            </a:r>
            <a:r>
              <a:rPr lang="en-US" dirty="0" smtClean="0"/>
              <a:t>	</a:t>
            </a:r>
          </a:p>
          <a:p>
            <a:r>
              <a:rPr lang="en-US" dirty="0" err="1" smtClean="0"/>
              <a:t>Subword</a:t>
            </a:r>
            <a:r>
              <a:rPr lang="en-US" dirty="0" smtClean="0"/>
              <a:t> is used for unknown words</a:t>
            </a:r>
          </a:p>
          <a:p>
            <a:r>
              <a:rPr lang="en-US" dirty="0" smtClean="0"/>
              <a:t>simplest algorithm for </a:t>
            </a:r>
            <a:r>
              <a:rPr lang="en-US" dirty="0" err="1" smtClean="0"/>
              <a:t>subword</a:t>
            </a:r>
            <a:r>
              <a:rPr lang="en-US" dirty="0" smtClean="0"/>
              <a:t> detection is BYTE-PAIR Encoding (BPE)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5966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33350"/>
            <a:ext cx="7467600" cy="742950"/>
          </a:xfrm>
        </p:spPr>
        <p:txBody>
          <a:bodyPr/>
          <a:lstStyle/>
          <a:p>
            <a:r>
              <a:rPr lang="en-US" dirty="0" smtClean="0"/>
              <a:t>BPE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919" y="819150"/>
            <a:ext cx="8534400" cy="3333750"/>
          </a:xfrm>
        </p:spPr>
        <p:txBody>
          <a:bodyPr/>
          <a:lstStyle/>
          <a:p>
            <a:r>
              <a:rPr lang="en-SG" dirty="0"/>
              <a:t>Byte-pair encoding is based on a method for text </a:t>
            </a:r>
            <a:r>
              <a:rPr lang="en-SG" dirty="0" smtClean="0"/>
              <a:t>compression</a:t>
            </a:r>
          </a:p>
          <a:p>
            <a:r>
              <a:rPr lang="en-SG" dirty="0"/>
              <a:t>The intuition of the algorithm is </a:t>
            </a:r>
            <a:r>
              <a:rPr lang="en-SG" dirty="0" smtClean="0"/>
              <a:t>t iteratively </a:t>
            </a:r>
            <a:r>
              <a:rPr lang="en-SG" dirty="0"/>
              <a:t>merge frequent pairs of </a:t>
            </a:r>
            <a:r>
              <a:rPr lang="en-SG" dirty="0" smtClean="0"/>
              <a:t>characters</a:t>
            </a:r>
          </a:p>
          <a:p>
            <a:r>
              <a:rPr lang="en-SG" dirty="0"/>
              <a:t>begins with the set of symbols equal to the set of </a:t>
            </a:r>
            <a:r>
              <a:rPr lang="en-SG" dirty="0" smtClean="0"/>
              <a:t>characters</a:t>
            </a:r>
          </a:p>
          <a:p>
            <a:r>
              <a:rPr lang="en-US" dirty="0" err="1" smtClean="0"/>
              <a:t>Eac</a:t>
            </a:r>
            <a:r>
              <a:rPr lang="en-US" dirty="0" smtClean="0"/>
              <a:t> </a:t>
            </a:r>
            <a:r>
              <a:rPr lang="en-SG" dirty="0" smtClean="0"/>
              <a:t>word </a:t>
            </a:r>
            <a:r>
              <a:rPr lang="en-SG" dirty="0"/>
              <a:t>is represented as a sequence of characters plus a special end-of-word symbol</a:t>
            </a:r>
            <a:endParaRPr lang="en-SG" dirty="0" smtClean="0"/>
          </a:p>
          <a:p>
            <a:pPr lvl="1"/>
            <a:r>
              <a:rPr lang="en-US" dirty="0" smtClean="0"/>
              <a:t>At each step: </a:t>
            </a:r>
            <a:r>
              <a:rPr lang="en-SG" dirty="0"/>
              <a:t>count the number of symbol </a:t>
            </a:r>
            <a:r>
              <a:rPr lang="en-SG" dirty="0" smtClean="0"/>
              <a:t>pairs</a:t>
            </a:r>
          </a:p>
          <a:p>
            <a:pPr lvl="1"/>
            <a:r>
              <a:rPr lang="en-US" dirty="0"/>
              <a:t>find </a:t>
            </a:r>
            <a:r>
              <a:rPr lang="en-US" dirty="0" smtClean="0"/>
              <a:t>the </a:t>
            </a:r>
            <a:r>
              <a:rPr lang="en-SG" dirty="0" smtClean="0"/>
              <a:t>most </a:t>
            </a:r>
            <a:r>
              <a:rPr lang="en-SG" dirty="0"/>
              <a:t>frequent pair (‘A’, ‘B</a:t>
            </a:r>
            <a:r>
              <a:rPr lang="en-SG" dirty="0" smtClean="0"/>
              <a:t>’)</a:t>
            </a:r>
          </a:p>
          <a:p>
            <a:pPr lvl="1"/>
            <a:r>
              <a:rPr lang="en-SG" dirty="0"/>
              <a:t>replace it with the new merged symbol (‘AB</a:t>
            </a:r>
            <a:r>
              <a:rPr lang="en-SG" dirty="0" smtClean="0"/>
              <a:t>’).</a:t>
            </a:r>
          </a:p>
          <a:p>
            <a:r>
              <a:rPr lang="en-SG" dirty="0"/>
              <a:t>continue to count and </a:t>
            </a:r>
            <a:r>
              <a:rPr lang="en-SG" dirty="0" smtClean="0"/>
              <a:t>merge </a:t>
            </a:r>
            <a:r>
              <a:rPr lang="en-US" dirty="0" smtClean="0"/>
              <a:t>until </a:t>
            </a:r>
            <a:r>
              <a:rPr lang="en-SG" dirty="0" smtClean="0"/>
              <a:t>we’ve </a:t>
            </a:r>
            <a:r>
              <a:rPr lang="en-SG" dirty="0"/>
              <a:t>done k merges; k is a parameter of the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9992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BPE, example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3257550"/>
            <a:ext cx="6705600" cy="149443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152383"/>
            <a:ext cx="6448425" cy="16112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05000" y="2763638"/>
            <a:ext cx="1919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800" b="1" dirty="0" smtClean="0">
                <a:latin typeface="+mn-lt"/>
              </a:rPr>
              <a:t>r _ is merged to r_</a:t>
            </a:r>
            <a:endParaRPr lang="en-US" sz="1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54886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1" y="590550"/>
            <a:ext cx="6172200" cy="17581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4400" y="112752"/>
            <a:ext cx="215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800" b="1" dirty="0" smtClean="0">
                <a:latin typeface="+mn-lt"/>
              </a:rPr>
              <a:t>e r_ is merged to </a:t>
            </a:r>
            <a:r>
              <a:rPr lang="en-SG" sz="1800" b="1" dirty="0" err="1" smtClean="0">
                <a:latin typeface="+mn-lt"/>
              </a:rPr>
              <a:t>er</a:t>
            </a:r>
            <a:r>
              <a:rPr lang="en-SG" sz="1800" b="1" dirty="0" smtClean="0">
                <a:latin typeface="+mn-lt"/>
              </a:rPr>
              <a:t>_</a:t>
            </a:r>
            <a:endParaRPr lang="en-US" sz="1800" b="1" dirty="0">
              <a:latin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724150"/>
            <a:ext cx="6828400" cy="18729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14400" y="2300685"/>
            <a:ext cx="2098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800" b="1" dirty="0" smtClean="0">
                <a:latin typeface="+mn-lt"/>
              </a:rPr>
              <a:t>e w is merged to </a:t>
            </a:r>
            <a:r>
              <a:rPr lang="en-SG" sz="1800" b="1" dirty="0" err="1" smtClean="0">
                <a:latin typeface="+mn-lt"/>
              </a:rPr>
              <a:t>ew</a:t>
            </a:r>
            <a:endParaRPr lang="en-US" sz="1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413925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154137"/>
            <a:ext cx="8305800" cy="189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96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81000"/>
            <a:ext cx="7772400" cy="742950"/>
          </a:xfrm>
        </p:spPr>
        <p:txBody>
          <a:bodyPr/>
          <a:lstStyle/>
          <a:p>
            <a:pPr eaLnBrk="1" hangingPunct="1"/>
            <a:r>
              <a:rPr lang="en-US" dirty="0" smtClean="0"/>
              <a:t>Regular Expressions: More Disjunction</a:t>
            </a:r>
            <a:endParaRPr lang="en-US" dirty="0"/>
          </a:p>
        </p:txBody>
      </p:sp>
      <p:sp>
        <p:nvSpPr>
          <p:cNvPr id="87043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428750"/>
            <a:ext cx="7620000" cy="4114799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Woodchucks is another name for groundhog</a:t>
            </a:r>
            <a:r>
              <a:rPr lang="en-US" dirty="0" smtClean="0"/>
              <a:t>!</a:t>
            </a:r>
          </a:p>
          <a:p>
            <a:pPr eaLnBrk="1" hangingPunct="1"/>
            <a:r>
              <a:rPr lang="en-US" dirty="0" smtClean="0"/>
              <a:t>The pipe | for disjunction</a:t>
            </a:r>
          </a:p>
          <a:p>
            <a:pPr eaLnBrk="1" hangingPunct="1"/>
            <a:endParaRPr lang="en-US" dirty="0" smtClean="0">
              <a:solidFill>
                <a:srgbClr val="CC0000"/>
              </a:solidFill>
              <a:latin typeface="Courier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235603"/>
              </p:ext>
            </p:extLst>
          </p:nvPr>
        </p:nvGraphicFramePr>
        <p:xfrm>
          <a:off x="228600" y="2505710"/>
          <a:ext cx="53340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Pattern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Matches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CC0000"/>
                          </a:solidFill>
                          <a:latin typeface="Courier"/>
                          <a:cs typeface="Courier"/>
                        </a:rPr>
                        <a:t>groundhog</a:t>
                      </a:r>
                      <a:r>
                        <a:rPr lang="en-US" b="1" dirty="0" err="1" smtClean="0">
                          <a:solidFill>
                            <a:srgbClr val="CC0000"/>
                          </a:solidFill>
                          <a:latin typeface="Courier"/>
                          <a:cs typeface="Courier"/>
                        </a:rPr>
                        <a:t>|</a:t>
                      </a:r>
                      <a:r>
                        <a:rPr lang="en-US" dirty="0" err="1" smtClean="0">
                          <a:solidFill>
                            <a:srgbClr val="CC0000"/>
                          </a:solidFill>
                          <a:latin typeface="Courier"/>
                          <a:cs typeface="Courier"/>
                        </a:rPr>
                        <a:t>woodchuck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CC0000"/>
                          </a:solidFill>
                          <a:latin typeface="Courier"/>
                          <a:cs typeface="Courier"/>
                        </a:rPr>
                        <a:t>yours</a:t>
                      </a:r>
                      <a:r>
                        <a:rPr lang="en-US" b="1" dirty="0" err="1" smtClean="0">
                          <a:solidFill>
                            <a:srgbClr val="CC0000"/>
                          </a:solidFill>
                          <a:latin typeface="Courier"/>
                          <a:cs typeface="Courier"/>
                        </a:rPr>
                        <a:t>|</a:t>
                      </a:r>
                      <a:r>
                        <a:rPr lang="en-US" dirty="0" err="1" smtClean="0">
                          <a:solidFill>
                            <a:srgbClr val="CC0000"/>
                          </a:solidFill>
                          <a:latin typeface="Courier"/>
                          <a:cs typeface="Courier"/>
                        </a:rPr>
                        <a:t>mine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yours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   mine</a:t>
                      </a:r>
                      <a:endParaRPr lang="en-US" dirty="0">
                        <a:solidFill>
                          <a:srgbClr val="000000"/>
                        </a:solidFill>
                        <a:latin typeface="Courier"/>
                        <a:cs typeface="Courie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CC0000"/>
                          </a:solidFill>
                          <a:latin typeface="Courier"/>
                          <a:cs typeface="Courier"/>
                        </a:rPr>
                        <a:t>a</a:t>
                      </a:r>
                      <a:r>
                        <a:rPr lang="en-US" b="1" dirty="0" err="1" smtClean="0">
                          <a:solidFill>
                            <a:srgbClr val="CC0000"/>
                          </a:solidFill>
                          <a:latin typeface="Courier"/>
                          <a:cs typeface="Courier"/>
                        </a:rPr>
                        <a:t>|</a:t>
                      </a:r>
                      <a:r>
                        <a:rPr lang="en-US" dirty="0" err="1" smtClean="0">
                          <a:solidFill>
                            <a:srgbClr val="CC0000"/>
                          </a:solidFill>
                          <a:latin typeface="Courier"/>
                          <a:cs typeface="Courier"/>
                        </a:rPr>
                        <a:t>b</a:t>
                      </a:r>
                      <a:r>
                        <a:rPr lang="en-US" b="1" dirty="0" err="1" smtClean="0">
                          <a:solidFill>
                            <a:srgbClr val="CC0000"/>
                          </a:solidFill>
                          <a:latin typeface="Courier"/>
                          <a:cs typeface="Courier"/>
                        </a:rPr>
                        <a:t>|</a:t>
                      </a:r>
                      <a:r>
                        <a:rPr lang="en-US" dirty="0" err="1" smtClean="0">
                          <a:solidFill>
                            <a:srgbClr val="CC0000"/>
                          </a:solidFill>
                          <a:latin typeface="Courier"/>
                          <a:cs typeface="Courier"/>
                        </a:rPr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=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[</a:t>
                      </a:r>
                      <a:r>
                        <a:rPr lang="en-US" dirty="0" err="1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abc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]</a:t>
                      </a:r>
                      <a:endParaRPr lang="en-US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CC0000"/>
                          </a:solidFill>
                          <a:latin typeface="Courier"/>
                          <a:cs typeface="Courier"/>
                        </a:rPr>
                        <a:t>[</a:t>
                      </a:r>
                      <a:r>
                        <a:rPr lang="en-US" dirty="0" err="1" smtClean="0">
                          <a:solidFill>
                            <a:srgbClr val="CC0000"/>
                          </a:solidFill>
                          <a:latin typeface="Courier"/>
                          <a:cs typeface="Courier"/>
                        </a:rPr>
                        <a:t>gG</a:t>
                      </a:r>
                      <a:r>
                        <a:rPr lang="en-US" dirty="0" smtClean="0">
                          <a:solidFill>
                            <a:srgbClr val="CC0000"/>
                          </a:solidFill>
                          <a:latin typeface="Courier"/>
                          <a:cs typeface="Courier"/>
                        </a:rPr>
                        <a:t>]</a:t>
                      </a:r>
                      <a:r>
                        <a:rPr lang="en-US" dirty="0" err="1" smtClean="0">
                          <a:solidFill>
                            <a:srgbClr val="CC0000"/>
                          </a:solidFill>
                          <a:latin typeface="Courier"/>
                          <a:cs typeface="Courier"/>
                        </a:rPr>
                        <a:t>roundhog</a:t>
                      </a:r>
                      <a:r>
                        <a:rPr lang="en-US" b="1" dirty="0" smtClean="0">
                          <a:solidFill>
                            <a:srgbClr val="CC0000"/>
                          </a:solidFill>
                          <a:latin typeface="Courier"/>
                          <a:cs typeface="Courier"/>
                        </a:rPr>
                        <a:t>|</a:t>
                      </a:r>
                      <a:r>
                        <a:rPr lang="en-US" dirty="0" smtClean="0">
                          <a:solidFill>
                            <a:srgbClr val="CC0000"/>
                          </a:solidFill>
                          <a:latin typeface="Courier"/>
                          <a:cs typeface="Courier"/>
                        </a:rPr>
                        <a:t>[</a:t>
                      </a:r>
                      <a:r>
                        <a:rPr lang="en-US" dirty="0" err="1" smtClean="0">
                          <a:solidFill>
                            <a:srgbClr val="CC0000"/>
                          </a:solidFill>
                          <a:latin typeface="Courier"/>
                          <a:cs typeface="Courier"/>
                        </a:rPr>
                        <a:t>Ww</a:t>
                      </a:r>
                      <a:r>
                        <a:rPr lang="en-US" dirty="0" smtClean="0">
                          <a:solidFill>
                            <a:srgbClr val="CC0000"/>
                          </a:solidFill>
                          <a:latin typeface="Courier"/>
                          <a:cs typeface="Courier"/>
                        </a:rPr>
                        <a:t>]</a:t>
                      </a:r>
                      <a:r>
                        <a:rPr lang="en-US" dirty="0" err="1" smtClean="0">
                          <a:solidFill>
                            <a:srgbClr val="CC0000"/>
                          </a:solidFill>
                          <a:latin typeface="Courier"/>
                          <a:cs typeface="Courier"/>
                        </a:rPr>
                        <a:t>oodchuck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Picture 6" descr="220px-Groundhog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495550"/>
            <a:ext cx="2946400" cy="2209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0560" y="1827000"/>
              <a:ext cx="6352920" cy="293544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8680" y="1819800"/>
                <a:ext cx="6372360" cy="29545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43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567"/>
    </mc:Choice>
    <mc:Fallback>
      <p:transition spd="slow" advTm="415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</a:t>
            </a:r>
            <a:r>
              <a:rPr lang="en-US" dirty="0">
                <a:solidFill>
                  <a:srgbClr val="CC0000"/>
                </a:solidFill>
                <a:latin typeface="Courier New" charset="0"/>
              </a:rPr>
              <a:t>?</a:t>
            </a: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smtClean="0">
                <a:solidFill>
                  <a:srgbClr val="CC0000"/>
                </a:solidFill>
                <a:latin typeface="Courier New" charset="0"/>
              </a:rPr>
              <a:t>*  +  .</a:t>
            </a:r>
            <a:endParaRPr lang="en-US" dirty="0"/>
          </a:p>
        </p:txBody>
      </p:sp>
      <p:sp>
        <p:nvSpPr>
          <p:cNvPr id="75780" name="Rectangle 4"/>
          <p:cNvSpPr>
            <a:spLocks noChangeArrowheads="1"/>
          </p:cNvSpPr>
          <p:nvPr/>
        </p:nvSpPr>
        <p:spPr bwMode="auto">
          <a:xfrm>
            <a:off x="1588" y="2445544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5783" name="Rectangle 10"/>
          <p:cNvSpPr>
            <a:spLocks noChangeArrowheads="1"/>
          </p:cNvSpPr>
          <p:nvPr/>
        </p:nvSpPr>
        <p:spPr bwMode="auto">
          <a:xfrm>
            <a:off x="1219200" y="3714750"/>
            <a:ext cx="7010400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95000"/>
              <a:buFont typeface="Wingdings" charset="2"/>
              <a:buNone/>
            </a:pPr>
            <a:endParaRPr lang="en-US" sz="2400" b="1" dirty="0">
              <a:solidFill>
                <a:srgbClr val="CC0000"/>
              </a:solidFill>
              <a:latin typeface="Courier New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800" y="1428750"/>
            <a:ext cx="1556710" cy="22161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39000" y="3790950"/>
            <a:ext cx="1827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Stephen C </a:t>
            </a:r>
            <a:r>
              <a:rPr lang="en-US" sz="1800" dirty="0" err="1" smtClean="0">
                <a:latin typeface="+mn-lt"/>
              </a:rPr>
              <a:t>Kleene</a:t>
            </a:r>
            <a:endParaRPr lang="en-US" sz="1800" dirty="0">
              <a:latin typeface="+mn-lt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463564"/>
              </p:ext>
            </p:extLst>
          </p:nvPr>
        </p:nvGraphicFramePr>
        <p:xfrm>
          <a:off x="304800" y="1733550"/>
          <a:ext cx="6477000" cy="303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Pattern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Matches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CC0000"/>
                          </a:solidFill>
                          <a:latin typeface="Courier"/>
                          <a:cs typeface="Courier"/>
                        </a:rPr>
                        <a:t>colou?r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Optional</a:t>
                      </a:r>
                      <a:r>
                        <a:rPr lang="en-US" baseline="0" dirty="0" smtClean="0"/>
                        <a:t> previous 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smtClean="0">
                          <a:solidFill>
                            <a:srgbClr val="0000FF"/>
                          </a:solidFill>
                          <a:latin typeface="Courier"/>
                          <a:cs typeface="Courier"/>
                        </a:rPr>
                        <a:t>color</a:t>
                      </a:r>
                      <a:r>
                        <a:rPr lang="en-US" u="none" dirty="0" smtClean="0">
                          <a:latin typeface="Courier"/>
                          <a:cs typeface="Courier"/>
                        </a:rPr>
                        <a:t>    </a:t>
                      </a:r>
                      <a:r>
                        <a:rPr lang="en-US" u="sng" dirty="0" err="1" smtClean="0">
                          <a:solidFill>
                            <a:srgbClr val="0000FF"/>
                          </a:solidFill>
                          <a:latin typeface="Courier"/>
                          <a:cs typeface="Courier"/>
                        </a:rPr>
                        <a:t>colour</a:t>
                      </a:r>
                      <a:endParaRPr lang="en-US" u="sng" dirty="0">
                        <a:solidFill>
                          <a:srgbClr val="0000FF"/>
                        </a:solidFill>
                        <a:latin typeface="Courier"/>
                        <a:cs typeface="Courie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CC0000"/>
                          </a:solidFill>
                          <a:latin typeface="Courier"/>
                          <a:cs typeface="Courier"/>
                        </a:rPr>
                        <a:t>oo</a:t>
                      </a:r>
                      <a:r>
                        <a:rPr lang="en-US" dirty="0" smtClean="0">
                          <a:solidFill>
                            <a:srgbClr val="CC0000"/>
                          </a:solidFill>
                          <a:latin typeface="Courier"/>
                          <a:cs typeface="Courier"/>
                        </a:rPr>
                        <a:t>*h!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0 or more of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previous char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u="sng" dirty="0" smtClean="0">
                          <a:solidFill>
                            <a:srgbClr val="3366FF"/>
                          </a:solidFill>
                          <a:latin typeface="Courier"/>
                          <a:cs typeface="Courier"/>
                        </a:rPr>
                        <a:t>oh!</a:t>
                      </a:r>
                      <a:r>
                        <a:rPr lang="en-US" u="none" dirty="0" smtClean="0">
                          <a:solidFill>
                            <a:srgbClr val="3366FF"/>
                          </a:solidFill>
                          <a:latin typeface="Courier"/>
                          <a:cs typeface="Courier"/>
                        </a:rPr>
                        <a:t> </a:t>
                      </a:r>
                      <a:r>
                        <a:rPr lang="en-US" u="sng" dirty="0" smtClean="0">
                          <a:solidFill>
                            <a:srgbClr val="3366FF"/>
                          </a:solidFill>
                          <a:latin typeface="Courier"/>
                          <a:cs typeface="Courier"/>
                        </a:rPr>
                        <a:t>ooh!</a:t>
                      </a:r>
                      <a:r>
                        <a:rPr lang="en-US" u="none" dirty="0" smtClean="0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  </a:t>
                      </a:r>
                      <a:r>
                        <a:rPr lang="en-US" u="sng" dirty="0" err="1" smtClean="0">
                          <a:solidFill>
                            <a:srgbClr val="3366FF"/>
                          </a:solidFill>
                          <a:latin typeface="Courier"/>
                          <a:cs typeface="Courier"/>
                        </a:rPr>
                        <a:t>oooh</a:t>
                      </a:r>
                      <a:r>
                        <a:rPr lang="en-US" u="sng" dirty="0" smtClean="0">
                          <a:solidFill>
                            <a:srgbClr val="3366FF"/>
                          </a:solidFill>
                          <a:latin typeface="Courier"/>
                          <a:cs typeface="Courier"/>
                        </a:rPr>
                        <a:t>!</a:t>
                      </a:r>
                      <a:r>
                        <a:rPr lang="en-US" u="none" dirty="0" smtClean="0">
                          <a:solidFill>
                            <a:srgbClr val="3366FF"/>
                          </a:solidFill>
                          <a:latin typeface="Courier"/>
                          <a:cs typeface="Courier"/>
                        </a:rPr>
                        <a:t> </a:t>
                      </a:r>
                      <a:r>
                        <a:rPr lang="en-US" u="sng" dirty="0" err="1" smtClean="0">
                          <a:solidFill>
                            <a:srgbClr val="3366FF"/>
                          </a:solidFill>
                          <a:latin typeface="Courier"/>
                          <a:cs typeface="Courier"/>
                        </a:rPr>
                        <a:t>ooooh</a:t>
                      </a:r>
                      <a:r>
                        <a:rPr lang="en-US" u="sng" dirty="0" smtClean="0">
                          <a:solidFill>
                            <a:srgbClr val="3366FF"/>
                          </a:solidFill>
                          <a:latin typeface="Courier"/>
                          <a:cs typeface="Courier"/>
                        </a:rPr>
                        <a:t>!</a:t>
                      </a:r>
                      <a:endParaRPr lang="en-US" u="none" dirty="0" smtClean="0">
                        <a:solidFill>
                          <a:srgbClr val="000000"/>
                        </a:solidFill>
                        <a:latin typeface="Courier"/>
                        <a:cs typeface="Courie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CC0000"/>
                          </a:solidFill>
                          <a:latin typeface="Courier"/>
                          <a:cs typeface="Courier"/>
                        </a:rPr>
                        <a:t>o+h</a:t>
                      </a:r>
                      <a:r>
                        <a:rPr lang="en-US" dirty="0" smtClean="0">
                          <a:solidFill>
                            <a:srgbClr val="CC0000"/>
                          </a:solidFill>
                          <a:latin typeface="Courier"/>
                          <a:cs typeface="Courier"/>
                        </a:rPr>
                        <a:t>!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 or more of previous 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u="sng" dirty="0" smtClean="0">
                          <a:solidFill>
                            <a:srgbClr val="3366FF"/>
                          </a:solidFill>
                          <a:latin typeface="Courier"/>
                          <a:cs typeface="Courier"/>
                        </a:rPr>
                        <a:t>oh!</a:t>
                      </a:r>
                      <a:r>
                        <a:rPr lang="en-US" u="none" dirty="0" smtClean="0">
                          <a:solidFill>
                            <a:srgbClr val="3366FF"/>
                          </a:solidFill>
                          <a:latin typeface="Courier"/>
                          <a:cs typeface="Courier"/>
                        </a:rPr>
                        <a:t> </a:t>
                      </a:r>
                      <a:r>
                        <a:rPr lang="en-US" u="sng" dirty="0" smtClean="0">
                          <a:solidFill>
                            <a:srgbClr val="3366FF"/>
                          </a:solidFill>
                          <a:latin typeface="Courier"/>
                          <a:cs typeface="Courier"/>
                        </a:rPr>
                        <a:t>ooh!</a:t>
                      </a:r>
                      <a:r>
                        <a:rPr lang="en-US" u="none" dirty="0" smtClean="0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  </a:t>
                      </a:r>
                      <a:r>
                        <a:rPr lang="en-US" u="sng" dirty="0" err="1" smtClean="0">
                          <a:solidFill>
                            <a:srgbClr val="3366FF"/>
                          </a:solidFill>
                          <a:latin typeface="Courier"/>
                          <a:cs typeface="Courier"/>
                        </a:rPr>
                        <a:t>oooh</a:t>
                      </a:r>
                      <a:r>
                        <a:rPr lang="en-US" u="sng" dirty="0" smtClean="0">
                          <a:solidFill>
                            <a:srgbClr val="3366FF"/>
                          </a:solidFill>
                          <a:latin typeface="Courier"/>
                          <a:cs typeface="Courier"/>
                        </a:rPr>
                        <a:t>!</a:t>
                      </a:r>
                      <a:r>
                        <a:rPr lang="en-US" u="none" dirty="0" smtClean="0">
                          <a:solidFill>
                            <a:srgbClr val="3366FF"/>
                          </a:solidFill>
                          <a:latin typeface="Courier"/>
                          <a:cs typeface="Courier"/>
                        </a:rPr>
                        <a:t> </a:t>
                      </a:r>
                      <a:r>
                        <a:rPr lang="en-US" u="sng" dirty="0" err="1" smtClean="0">
                          <a:solidFill>
                            <a:srgbClr val="3366FF"/>
                          </a:solidFill>
                          <a:latin typeface="Courier"/>
                          <a:cs typeface="Courier"/>
                        </a:rPr>
                        <a:t>ooooh</a:t>
                      </a:r>
                      <a:r>
                        <a:rPr lang="en-US" u="sng" dirty="0" smtClean="0">
                          <a:solidFill>
                            <a:srgbClr val="3366FF"/>
                          </a:solidFill>
                          <a:latin typeface="Courier"/>
                          <a:cs typeface="Courier"/>
                        </a:rPr>
                        <a:t>!</a:t>
                      </a:r>
                      <a:endParaRPr lang="en-US" u="none" dirty="0" smtClean="0">
                        <a:solidFill>
                          <a:srgbClr val="000000"/>
                        </a:solidFill>
                        <a:latin typeface="Courier"/>
                        <a:cs typeface="Courie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CC0000"/>
                          </a:solidFill>
                          <a:latin typeface="Courier"/>
                          <a:cs typeface="Courier"/>
                        </a:rPr>
                        <a:t>baa+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u="sng" dirty="0" smtClean="0">
                          <a:solidFill>
                            <a:srgbClr val="3366FF"/>
                          </a:solidFill>
                          <a:latin typeface="Courier"/>
                          <a:cs typeface="Courier"/>
                        </a:rPr>
                        <a:t>baa</a:t>
                      </a:r>
                      <a:r>
                        <a:rPr lang="en-US" u="none" baseline="0" dirty="0" smtClean="0">
                          <a:solidFill>
                            <a:srgbClr val="3366FF"/>
                          </a:solidFill>
                          <a:latin typeface="Courier"/>
                          <a:cs typeface="Courier"/>
                        </a:rPr>
                        <a:t> </a:t>
                      </a:r>
                      <a:r>
                        <a:rPr lang="en-US" u="sng" baseline="0" dirty="0" err="1" smtClean="0">
                          <a:solidFill>
                            <a:srgbClr val="3366FF"/>
                          </a:solidFill>
                          <a:latin typeface="Courier"/>
                          <a:cs typeface="Courier"/>
                        </a:rPr>
                        <a:t>baaa</a:t>
                      </a:r>
                      <a:r>
                        <a:rPr lang="en-US" u="none" baseline="0" dirty="0" smtClean="0">
                          <a:solidFill>
                            <a:srgbClr val="3366FF"/>
                          </a:solidFill>
                          <a:latin typeface="Courier"/>
                          <a:cs typeface="Courier"/>
                        </a:rPr>
                        <a:t> </a:t>
                      </a:r>
                      <a:r>
                        <a:rPr lang="en-US" u="sng" baseline="0" dirty="0" err="1" smtClean="0">
                          <a:solidFill>
                            <a:srgbClr val="3366FF"/>
                          </a:solidFill>
                          <a:latin typeface="Courier"/>
                          <a:cs typeface="Courier"/>
                        </a:rPr>
                        <a:t>baaaa</a:t>
                      </a:r>
                      <a:r>
                        <a:rPr lang="en-US" u="none" baseline="0" dirty="0" smtClean="0">
                          <a:solidFill>
                            <a:srgbClr val="3366FF"/>
                          </a:solidFill>
                          <a:latin typeface="Courier"/>
                          <a:cs typeface="Courier"/>
                        </a:rPr>
                        <a:t> </a:t>
                      </a:r>
                      <a:r>
                        <a:rPr lang="en-US" u="sng" baseline="0" dirty="0" err="1" smtClean="0">
                          <a:solidFill>
                            <a:srgbClr val="3366FF"/>
                          </a:solidFill>
                          <a:latin typeface="Courier"/>
                          <a:cs typeface="Courier"/>
                        </a:rPr>
                        <a:t>baaaaa</a:t>
                      </a:r>
                      <a:endParaRPr lang="en-US" u="none" dirty="0" smtClean="0">
                        <a:solidFill>
                          <a:srgbClr val="000000"/>
                        </a:solidFill>
                        <a:latin typeface="Courier"/>
                        <a:cs typeface="Courie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solidFill>
                            <a:srgbClr val="CC0000"/>
                          </a:solidFill>
                          <a:latin typeface="Courier"/>
                          <a:cs typeface="Courier"/>
                        </a:rPr>
                        <a:t>beg.n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u="sng" dirty="0" smtClean="0">
                          <a:solidFill>
                            <a:srgbClr val="3366FF"/>
                          </a:solidFill>
                          <a:latin typeface="Courier"/>
                          <a:cs typeface="Courier"/>
                        </a:rPr>
                        <a:t>begin </a:t>
                      </a:r>
                      <a:r>
                        <a:rPr lang="en-US" u="sng" baseline="0" dirty="0" smtClean="0">
                          <a:solidFill>
                            <a:srgbClr val="3366FF"/>
                          </a:solidFill>
                          <a:latin typeface="Courier"/>
                          <a:cs typeface="Courier"/>
                        </a:rPr>
                        <a:t>begun begun beg3n</a:t>
                      </a:r>
                      <a:endParaRPr lang="en-US" u="none" dirty="0" smtClean="0">
                        <a:solidFill>
                          <a:srgbClr val="000000"/>
                        </a:solidFill>
                        <a:latin typeface="Courier"/>
                        <a:cs typeface="Courie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086600" y="4324350"/>
            <a:ext cx="201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latin typeface="+mn-lt"/>
              </a:rPr>
              <a:t>Kleene</a:t>
            </a:r>
            <a:r>
              <a:rPr lang="en-US" sz="1800" dirty="0" smtClean="0">
                <a:latin typeface="+mn-lt"/>
              </a:rPr>
              <a:t> *,   </a:t>
            </a:r>
            <a:r>
              <a:rPr lang="en-US" sz="1800" dirty="0" err="1" smtClean="0">
                <a:latin typeface="+mn-lt"/>
              </a:rPr>
              <a:t>Kleene</a:t>
            </a:r>
            <a:r>
              <a:rPr lang="en-US" sz="1800" dirty="0" smtClean="0">
                <a:latin typeface="+mn-lt"/>
              </a:rPr>
              <a:t> +   </a:t>
            </a:r>
            <a:endParaRPr lang="en-US" sz="1800" dirty="0">
              <a:latin typeface="+mn-lt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5" name="Ink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0480" y="565920"/>
              <a:ext cx="7140600" cy="4177800"/>
            </p14:xfrm>
          </p:contentPart>
        </mc:Choice>
        <mc:Fallback>
          <p:pic>
            <p:nvPicPr>
              <p:cNvPr id="5" name="Ink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040" y="555120"/>
                <a:ext cx="7155720" cy="41986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38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367"/>
    </mc:Choice>
    <mc:Fallback>
      <p:transition spd="slow" advTm="623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Regular </a:t>
            </a:r>
            <a:r>
              <a:rPr lang="en-US" dirty="0" smtClean="0"/>
              <a:t>Expressions: Anchors  </a:t>
            </a:r>
            <a:r>
              <a:rPr lang="en-US" dirty="0" smtClean="0">
                <a:solidFill>
                  <a:srgbClr val="FF0000"/>
                </a:solidFill>
              </a:rPr>
              <a:t>^   $</a:t>
            </a:r>
            <a:r>
              <a:rPr lang="fa-IR" dirty="0" smtClean="0">
                <a:solidFill>
                  <a:srgbClr val="FF0000"/>
                </a:solidFill>
              </a:rPr>
              <a:t>  </a:t>
            </a:r>
            <a:r>
              <a:rPr lang="en-SG" dirty="0" smtClean="0">
                <a:solidFill>
                  <a:srgbClr val="FF0000"/>
                </a:solidFill>
              </a:rPr>
              <a:t> \b \B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7827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314450"/>
            <a:ext cx="7848600" cy="35433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50000"/>
              </a:spcBef>
            </a:pPr>
            <a:endParaRPr lang="en-US" sz="2400" dirty="0">
              <a:latin typeface="Courier New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3382"/>
              </p:ext>
            </p:extLst>
          </p:nvPr>
        </p:nvGraphicFramePr>
        <p:xfrm>
          <a:off x="1905000" y="1276350"/>
          <a:ext cx="5638800" cy="340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Pattern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Matches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CC3300"/>
                          </a:solidFill>
                          <a:latin typeface="Courier"/>
                          <a:cs typeface="Courier"/>
                        </a:rPr>
                        <a:t>^</a:t>
                      </a:r>
                      <a:r>
                        <a:rPr lang="en-US" sz="1800" dirty="0" smtClean="0">
                          <a:latin typeface="Courier"/>
                          <a:cs typeface="Courier"/>
                        </a:rPr>
                        <a:t>[A-Z]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smtClean="0">
                          <a:solidFill>
                            <a:srgbClr val="0000FF"/>
                          </a:solidFill>
                          <a:latin typeface="Courier"/>
                          <a:cs typeface="Courier"/>
                        </a:rPr>
                        <a:t>P</a:t>
                      </a:r>
                      <a:r>
                        <a:rPr lang="en-US" u="none" dirty="0" smtClean="0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alo</a:t>
                      </a:r>
                      <a:r>
                        <a:rPr lang="en-US" u="none" baseline="0" dirty="0" smtClean="0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 Alto</a:t>
                      </a:r>
                      <a:endParaRPr lang="en-US" u="none" dirty="0">
                        <a:solidFill>
                          <a:srgbClr val="000000"/>
                        </a:solidFill>
                        <a:latin typeface="Courier"/>
                        <a:cs typeface="Courie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CC3300"/>
                          </a:solidFill>
                          <a:latin typeface="Courier"/>
                          <a:cs typeface="Courier"/>
                        </a:rPr>
                        <a:t>^</a:t>
                      </a:r>
                      <a:r>
                        <a:rPr lang="en-US" sz="1800" dirty="0" smtClean="0">
                          <a:latin typeface="Courier"/>
                          <a:cs typeface="Courier"/>
                        </a:rPr>
                        <a:t>[^A-</a:t>
                      </a:r>
                      <a:r>
                        <a:rPr lang="en-US" sz="1800" dirty="0" err="1" smtClean="0">
                          <a:latin typeface="Courier"/>
                          <a:cs typeface="Courier"/>
                        </a:rPr>
                        <a:t>Za</a:t>
                      </a:r>
                      <a:r>
                        <a:rPr lang="en-US" sz="1800" dirty="0" smtClean="0">
                          <a:latin typeface="Courier"/>
                          <a:cs typeface="Courier"/>
                        </a:rPr>
                        <a:t>-z]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u="sng" dirty="0" smtClean="0">
                          <a:solidFill>
                            <a:srgbClr val="3366FF"/>
                          </a:solidFill>
                          <a:latin typeface="Courier"/>
                          <a:cs typeface="Courier"/>
                        </a:rPr>
                        <a:t>1</a:t>
                      </a:r>
                      <a:r>
                        <a:rPr lang="en-US" u="none" baseline="0" dirty="0" smtClean="0">
                          <a:solidFill>
                            <a:srgbClr val="3366FF"/>
                          </a:solidFill>
                          <a:latin typeface="Courier"/>
                          <a:cs typeface="Courier"/>
                        </a:rPr>
                        <a:t>    </a:t>
                      </a:r>
                      <a:r>
                        <a:rPr lang="en-US" u="sng" baseline="0" dirty="0" smtClean="0">
                          <a:solidFill>
                            <a:srgbClr val="3366FF"/>
                          </a:solidFill>
                          <a:latin typeface="Courier"/>
                          <a:cs typeface="Courier"/>
                        </a:rPr>
                        <a:t>“</a:t>
                      </a:r>
                      <a:r>
                        <a:rPr lang="en-US" u="sng" baseline="0" dirty="0" smtClean="0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Hello”</a:t>
                      </a:r>
                      <a:endParaRPr lang="en-US" u="sng" dirty="0" smtClean="0">
                        <a:solidFill>
                          <a:srgbClr val="000000"/>
                        </a:solidFill>
                        <a:latin typeface="Courier"/>
                        <a:cs typeface="Courie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urier"/>
                          <a:cs typeface="Courier"/>
                          <a:sym typeface="Wingdings" charset="2"/>
                        </a:rPr>
                        <a:t>\.</a:t>
                      </a:r>
                      <a:r>
                        <a:rPr lang="en-US" sz="1800" dirty="0" smtClean="0">
                          <a:solidFill>
                            <a:srgbClr val="CC3300"/>
                          </a:solidFill>
                          <a:latin typeface="Courier"/>
                          <a:cs typeface="Courier"/>
                          <a:sym typeface="Wingdings" charset="2"/>
                        </a:rPr>
                        <a:t>$</a:t>
                      </a:r>
                      <a:r>
                        <a:rPr lang="en-US" sz="1800" dirty="0" smtClean="0">
                          <a:latin typeface="Courier"/>
                          <a:cs typeface="Courier"/>
                          <a:sym typeface="Wingdings" charset="2"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u="none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The end</a:t>
                      </a:r>
                      <a:r>
                        <a:rPr lang="en-US" u="sng" dirty="0" smtClean="0">
                          <a:solidFill>
                            <a:srgbClr val="3366FF"/>
                          </a:solidFill>
                          <a:latin typeface="Courier"/>
                          <a:cs typeface="Courier"/>
                        </a:rPr>
                        <a:t>.</a:t>
                      </a:r>
                      <a:endParaRPr lang="en-US" u="none" dirty="0" smtClean="0">
                        <a:solidFill>
                          <a:srgbClr val="000000"/>
                        </a:solidFill>
                        <a:latin typeface="Courier"/>
                        <a:cs typeface="Courie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Courier"/>
                          <a:cs typeface="Courier"/>
                          <a:sym typeface="Wingdings" charset="2"/>
                        </a:rPr>
                        <a:t>.</a:t>
                      </a:r>
                      <a:r>
                        <a:rPr lang="en-US" sz="1800" dirty="0" smtClean="0">
                          <a:solidFill>
                            <a:srgbClr val="CC3300"/>
                          </a:solidFill>
                          <a:latin typeface="Courier"/>
                          <a:cs typeface="Courier"/>
                          <a:sym typeface="Wingdings" charset="2"/>
                        </a:rPr>
                        <a:t>$</a:t>
                      </a:r>
                      <a:r>
                        <a:rPr lang="en-US" sz="1800" dirty="0" smtClean="0">
                          <a:latin typeface="Courier"/>
                          <a:cs typeface="Courier"/>
                          <a:sym typeface="Wingdings" charset="2"/>
                        </a:rPr>
                        <a:t>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u="none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The end</a:t>
                      </a:r>
                      <a:r>
                        <a:rPr lang="en-US" u="sng" dirty="0" smtClean="0">
                          <a:solidFill>
                            <a:srgbClr val="3366FF"/>
                          </a:solidFill>
                          <a:latin typeface="Courier"/>
                          <a:cs typeface="Courier"/>
                        </a:rPr>
                        <a:t>?</a:t>
                      </a:r>
                      <a:r>
                        <a:rPr lang="en-US" u="none" baseline="0" dirty="0" smtClean="0">
                          <a:solidFill>
                            <a:srgbClr val="3366FF"/>
                          </a:solidFill>
                          <a:latin typeface="Courier"/>
                          <a:cs typeface="Courier"/>
                        </a:rPr>
                        <a:t>  </a:t>
                      </a:r>
                      <a:r>
                        <a:rPr lang="en-US" u="none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The end</a:t>
                      </a:r>
                      <a:r>
                        <a:rPr lang="en-US" u="sng" dirty="0" smtClean="0">
                          <a:solidFill>
                            <a:srgbClr val="3366FF"/>
                          </a:solidFill>
                          <a:latin typeface="Courier"/>
                          <a:cs typeface="Courier"/>
                        </a:rPr>
                        <a:t>!</a:t>
                      </a:r>
                      <a:endParaRPr lang="en-US" u="none" dirty="0" smtClean="0">
                        <a:solidFill>
                          <a:srgbClr val="000000"/>
                        </a:solidFill>
                        <a:latin typeface="Courier"/>
                        <a:cs typeface="Courier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u="none" dirty="0" smtClean="0">
                        <a:solidFill>
                          <a:srgbClr val="000000"/>
                        </a:solidFill>
                        <a:latin typeface="Courier"/>
                        <a:cs typeface="Courie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 smtClean="0"/>
                        <a:t>\b : word boundary,</a:t>
                      </a:r>
                      <a:r>
                        <a:rPr lang="en-SG" baseline="0" dirty="0" smtClean="0"/>
                        <a:t> word mean sequence of 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digits, underscores, or letters;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u="none" dirty="0" smtClean="0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\</a:t>
                      </a:r>
                      <a:r>
                        <a:rPr lang="en-SG" u="none" dirty="0" err="1" smtClean="0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bthe</a:t>
                      </a:r>
                      <a:r>
                        <a:rPr lang="en-SG" u="none" dirty="0" smtClean="0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\n</a:t>
                      </a:r>
                      <a:endParaRPr lang="en-US" u="none" dirty="0" smtClean="0">
                        <a:solidFill>
                          <a:srgbClr val="000000"/>
                        </a:solidFill>
                        <a:latin typeface="Courier"/>
                        <a:cs typeface="Courie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317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 smtClean="0"/>
                        <a:t>\B: non word boundary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u="none" dirty="0" smtClean="0">
                        <a:solidFill>
                          <a:srgbClr val="000000"/>
                        </a:solidFill>
                        <a:latin typeface="Courier"/>
                        <a:cs typeface="Courie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17007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11840" y="1604880"/>
              <a:ext cx="2327400" cy="305172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01400" y="1599120"/>
                <a:ext cx="2341440" cy="30661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07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401"/>
    </mc:Choice>
    <mc:Fallback>
      <p:transition spd="slow" advTm="1224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Find me all instances of the word “the” in a text.</a:t>
            </a:r>
          </a:p>
          <a:p>
            <a:pPr marL="457200" lvl="1" indent="0" eaLnBrk="1" hangingPunct="1">
              <a:buNone/>
            </a:pPr>
            <a:r>
              <a:rPr lang="en-US" dirty="0" smtClean="0">
                <a:solidFill>
                  <a:srgbClr val="A50021"/>
                </a:solidFill>
                <a:latin typeface="Courier"/>
                <a:cs typeface="Courier"/>
              </a:rPr>
              <a:t>the</a:t>
            </a:r>
            <a:endParaRPr lang="en-US" dirty="0">
              <a:solidFill>
                <a:srgbClr val="A50021"/>
              </a:solidFill>
              <a:latin typeface="Courier"/>
              <a:cs typeface="Courier"/>
            </a:endParaRPr>
          </a:p>
          <a:p>
            <a:pPr marL="800100" lvl="2" indent="0" eaLnBrk="1" hangingPunct="1">
              <a:buNone/>
            </a:pP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                                                Misses 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capitalized examples</a:t>
            </a:r>
          </a:p>
          <a:p>
            <a:pPr marL="457200" lvl="1" indent="0" eaLnBrk="1" hangingPunct="1">
              <a:buNone/>
            </a:pPr>
            <a:r>
              <a:rPr lang="en-US" dirty="0" smtClean="0">
                <a:solidFill>
                  <a:srgbClr val="009900"/>
                </a:solidFill>
                <a:latin typeface="Courier"/>
                <a:cs typeface="Courier"/>
              </a:rPr>
              <a:t>[</a:t>
            </a:r>
            <a:r>
              <a:rPr lang="en-US" dirty="0" err="1">
                <a:solidFill>
                  <a:srgbClr val="009900"/>
                </a:solidFill>
                <a:latin typeface="Courier"/>
                <a:cs typeface="Courier"/>
              </a:rPr>
              <a:t>tT</a:t>
            </a:r>
            <a:r>
              <a:rPr lang="en-US" dirty="0">
                <a:solidFill>
                  <a:srgbClr val="009900"/>
                </a:solidFill>
                <a:latin typeface="Courier"/>
                <a:cs typeface="Courier"/>
              </a:rPr>
              <a:t>]</a:t>
            </a:r>
            <a:r>
              <a:rPr lang="en-US" dirty="0" smtClean="0">
                <a:solidFill>
                  <a:srgbClr val="009900"/>
                </a:solidFill>
                <a:latin typeface="Courier"/>
                <a:cs typeface="Courier"/>
              </a:rPr>
              <a:t>he</a:t>
            </a:r>
            <a:endParaRPr lang="en-US" dirty="0">
              <a:solidFill>
                <a:srgbClr val="009900"/>
              </a:solidFill>
              <a:latin typeface="Courier"/>
              <a:cs typeface="Courier"/>
            </a:endParaRPr>
          </a:p>
          <a:p>
            <a:pPr marL="800100" lvl="2" indent="0" eaLnBrk="1" hangingPunct="1">
              <a:buNone/>
            </a:pPr>
            <a:r>
              <a:rPr lang="en-US" dirty="0" smtClean="0">
                <a:latin typeface="Calibri"/>
                <a:cs typeface="Calibri"/>
              </a:rPr>
              <a:t>                                               </a:t>
            </a:r>
            <a:r>
              <a:rPr lang="en-US" smtClean="0">
                <a:latin typeface="Calibri"/>
                <a:cs typeface="Calibri"/>
              </a:rPr>
              <a:t> </a:t>
            </a:r>
            <a:r>
              <a:rPr lang="en-US">
                <a:latin typeface="Calibri"/>
                <a:cs typeface="Calibri"/>
              </a:rPr>
              <a:t>I</a:t>
            </a:r>
            <a:r>
              <a:rPr lang="en-US" smtClean="0">
                <a:latin typeface="Calibri"/>
                <a:cs typeface="Calibri"/>
              </a:rPr>
              <a:t>ncorrectly </a:t>
            </a:r>
            <a:r>
              <a:rPr lang="en-US" dirty="0">
                <a:latin typeface="Calibri"/>
                <a:cs typeface="Calibri"/>
              </a:rPr>
              <a:t>r</a:t>
            </a:r>
            <a:r>
              <a:rPr lang="en-US" dirty="0" smtClean="0">
                <a:latin typeface="Calibri"/>
                <a:cs typeface="Calibri"/>
              </a:rPr>
              <a:t>eturns </a:t>
            </a:r>
            <a:r>
              <a:rPr lang="en-US" dirty="0">
                <a:latin typeface="Courier"/>
                <a:cs typeface="Courier"/>
              </a:rPr>
              <a:t>other</a:t>
            </a:r>
            <a:r>
              <a:rPr lang="en-US" dirty="0">
                <a:latin typeface="Calibri"/>
                <a:cs typeface="Calibri"/>
              </a:rPr>
              <a:t> or </a:t>
            </a:r>
            <a:r>
              <a:rPr lang="en-US" dirty="0">
                <a:latin typeface="Courier"/>
                <a:cs typeface="Courier"/>
              </a:rPr>
              <a:t>theology</a:t>
            </a:r>
          </a:p>
          <a:p>
            <a:pPr marL="457200" lvl="1" indent="0" eaLnBrk="1" hangingPunct="1">
              <a:buNone/>
            </a:pPr>
            <a:r>
              <a:rPr lang="en-US" dirty="0" smtClean="0">
                <a:solidFill>
                  <a:srgbClr val="0066FF"/>
                </a:solidFill>
                <a:latin typeface="Courier"/>
                <a:cs typeface="Courier"/>
              </a:rPr>
              <a:t>[</a:t>
            </a:r>
            <a:r>
              <a:rPr lang="en-US" dirty="0">
                <a:solidFill>
                  <a:srgbClr val="0066FF"/>
                </a:solidFill>
                <a:latin typeface="Courier"/>
                <a:cs typeface="Courier"/>
              </a:rPr>
              <a:t>^a-</a:t>
            </a:r>
            <a:r>
              <a:rPr lang="en-US" dirty="0" err="1">
                <a:solidFill>
                  <a:srgbClr val="0066FF"/>
                </a:solidFill>
                <a:latin typeface="Courier"/>
                <a:cs typeface="Courier"/>
              </a:rPr>
              <a:t>zA</a:t>
            </a:r>
            <a:r>
              <a:rPr lang="en-US" dirty="0">
                <a:solidFill>
                  <a:srgbClr val="0066FF"/>
                </a:solidFill>
                <a:latin typeface="Courier"/>
                <a:cs typeface="Courier"/>
              </a:rPr>
              <a:t>-Z]</a:t>
            </a:r>
            <a:r>
              <a:rPr lang="en-US" dirty="0">
                <a:solidFill>
                  <a:srgbClr val="CC3300"/>
                </a:solidFill>
                <a:latin typeface="Courier"/>
                <a:cs typeface="Courier"/>
              </a:rPr>
              <a:t>[</a:t>
            </a:r>
            <a:r>
              <a:rPr lang="en-US" dirty="0" err="1">
                <a:solidFill>
                  <a:srgbClr val="CC3300"/>
                </a:solidFill>
                <a:latin typeface="Courier"/>
                <a:cs typeface="Courier"/>
              </a:rPr>
              <a:t>tT</a:t>
            </a:r>
            <a:r>
              <a:rPr lang="en-US" dirty="0">
                <a:solidFill>
                  <a:srgbClr val="CC3300"/>
                </a:solidFill>
                <a:latin typeface="Courier"/>
                <a:cs typeface="Courier"/>
              </a:rPr>
              <a:t>]</a:t>
            </a:r>
            <a:r>
              <a:rPr lang="en-US" dirty="0">
                <a:latin typeface="Courier"/>
                <a:cs typeface="Courier"/>
              </a:rPr>
              <a:t>he</a:t>
            </a:r>
            <a:r>
              <a:rPr lang="en-US" dirty="0">
                <a:solidFill>
                  <a:srgbClr val="0066FF"/>
                </a:solidFill>
                <a:latin typeface="Courier"/>
                <a:cs typeface="Courier"/>
              </a:rPr>
              <a:t>[^a-</a:t>
            </a:r>
            <a:r>
              <a:rPr lang="en-US" dirty="0" err="1">
                <a:solidFill>
                  <a:srgbClr val="0066FF"/>
                </a:solidFill>
                <a:latin typeface="Courier"/>
                <a:cs typeface="Courier"/>
              </a:rPr>
              <a:t>zA</a:t>
            </a:r>
            <a:r>
              <a:rPr lang="en-US" dirty="0">
                <a:solidFill>
                  <a:srgbClr val="0066FF"/>
                </a:solidFill>
                <a:latin typeface="Courier"/>
                <a:cs typeface="Courier"/>
              </a:rPr>
              <a:t>-Z</a:t>
            </a:r>
            <a:r>
              <a:rPr lang="en-US" dirty="0" smtClean="0">
                <a:solidFill>
                  <a:srgbClr val="0066FF"/>
                </a:solidFill>
                <a:latin typeface="Courier"/>
                <a:cs typeface="Courier"/>
              </a:rPr>
              <a:t>]</a:t>
            </a:r>
            <a:endParaRPr lang="en-US" dirty="0">
              <a:latin typeface="Courier"/>
              <a:cs typeface="Courier"/>
            </a:endParaRPr>
          </a:p>
          <a:p>
            <a:pPr marL="800100" lvl="2" indent="0" eaLnBrk="1" hangingPunct="1">
              <a:buNone/>
            </a:pPr>
            <a:r>
              <a:rPr lang="en-US" dirty="0" smtClean="0">
                <a:latin typeface="Calibri"/>
                <a:cs typeface="Calibri"/>
              </a:rPr>
              <a:t>                                          </a:t>
            </a:r>
            <a:endParaRPr lang="en-US" dirty="0">
              <a:solidFill>
                <a:srgbClr val="CC00CC"/>
              </a:solidFill>
              <a:latin typeface="Courier New" charset="0"/>
            </a:endParaRPr>
          </a:p>
          <a:p>
            <a:pPr lvl="1" eaLnBrk="1" hangingPunct="1"/>
            <a:endParaRPr lang="en-US" dirty="0">
              <a:latin typeface="Courier New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18280" y="2871000"/>
              <a:ext cx="3753360" cy="82584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5680" y="2862360"/>
                <a:ext cx="3770280" cy="8427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1177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936"/>
    </mc:Choice>
    <mc:Fallback>
      <p:transition spd="slow" advTm="45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5235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6|3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5|6.3|5.8|16"/>
</p:tagLst>
</file>

<file path=ppt/theme/theme1.xml><?xml version="1.0" encoding="utf-8"?>
<a:theme xmlns:a="http://schemas.openxmlformats.org/drawingml/2006/main" name="NLP-jurafsky">
  <a:themeElements>
    <a:clrScheme name="NLP Class">
      <a:dk1>
        <a:sysClr val="windowText" lastClr="000000"/>
      </a:dk1>
      <a:lt1>
        <a:sysClr val="window" lastClr="FFFFFF"/>
      </a:lt1>
      <a:dk2>
        <a:srgbClr val="605435"/>
      </a:dk2>
      <a:lt2>
        <a:srgbClr val="E7D19A"/>
      </a:lt2>
      <a:accent1>
        <a:srgbClr val="A4001D"/>
      </a:accent1>
      <a:accent2>
        <a:srgbClr val="2584BB"/>
      </a:accent2>
      <a:accent3>
        <a:srgbClr val="BB57BE"/>
      </a:accent3>
      <a:accent4>
        <a:srgbClr val="177245"/>
      </a:accent4>
      <a:accent5>
        <a:srgbClr val="35ACA2"/>
      </a:accent5>
      <a:accent6>
        <a:srgbClr val="FF8700"/>
      </a:accent6>
      <a:hlink>
        <a:srgbClr val="EF8E1C"/>
      </a:hlink>
      <a:folHlink>
        <a:srgbClr val="FEC60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>
            <a:lumMod val="40000"/>
            <a:lumOff val="60000"/>
          </a:schemeClr>
        </a:solidFill>
        <a:ln w="9525" cap="flat" cmpd="sng" algn="ctr">
          <a:noFill/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A50021"/>
            </a:gs>
            <a:gs pos="100000">
              <a:schemeClr val="tx1"/>
            </a:gs>
          </a:gsLst>
          <a:lin ang="0" scaled="1"/>
        </a:gra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65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1800" dirty="0">
            <a:latin typeface="+mn-lt"/>
          </a:defRPr>
        </a:defPPr>
      </a:lstStyle>
    </a:txDef>
  </a:objectDefaults>
  <a:extraClrSchemeLst>
    <a:extraClrScheme>
      <a:clrScheme name="nlp-lucida-schem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lp-lucida-scheme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lp-lucida-schem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NLP-jurafsky.potx</Template>
  <TotalTime>10515</TotalTime>
  <Words>2502</Words>
  <Application>Microsoft Office PowerPoint</Application>
  <PresentationFormat>On-screen Show (16:9)</PresentationFormat>
  <Paragraphs>562</Paragraphs>
  <Slides>57</Slides>
  <Notes>29</Notes>
  <HiddenSlides>0</HiddenSlides>
  <MMClips>14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70" baseType="lpstr">
      <vt:lpstr>ＭＳ Ｐゴシック</vt:lpstr>
      <vt:lpstr>Arial</vt:lpstr>
      <vt:lpstr>Calibri</vt:lpstr>
      <vt:lpstr>Calibri (Headings)</vt:lpstr>
      <vt:lpstr>Courier</vt:lpstr>
      <vt:lpstr>Courier New</vt:lpstr>
      <vt:lpstr>Lucida Sans</vt:lpstr>
      <vt:lpstr>Symbol</vt:lpstr>
      <vt:lpstr>Tahoma</vt:lpstr>
      <vt:lpstr>Times</vt:lpstr>
      <vt:lpstr>Wingdings</vt:lpstr>
      <vt:lpstr>华文黑体</vt:lpstr>
      <vt:lpstr>NLP-jurafsky</vt:lpstr>
      <vt:lpstr>Basic Text Processing</vt:lpstr>
      <vt:lpstr>Regular Expressions, Text Normalization, Edit Distance</vt:lpstr>
      <vt:lpstr>Regular expressions</vt:lpstr>
      <vt:lpstr>Regular Expressions: Disjunctions</vt:lpstr>
      <vt:lpstr>Regular Expressions: Negation in Disjunction</vt:lpstr>
      <vt:lpstr>Regular Expressions: More Disjunction</vt:lpstr>
      <vt:lpstr>Regular Expressions: ?    *  +  .</vt:lpstr>
      <vt:lpstr>Regular Expressions: Anchors  ^   $   \b \B</vt:lpstr>
      <vt:lpstr>Example</vt:lpstr>
      <vt:lpstr>Precedence</vt:lpstr>
      <vt:lpstr>Errors</vt:lpstr>
      <vt:lpstr>Errors cont.</vt:lpstr>
      <vt:lpstr>Summary</vt:lpstr>
      <vt:lpstr>Basic Text Processing</vt:lpstr>
      <vt:lpstr>Basic Text Processing</vt:lpstr>
      <vt:lpstr>How many words?</vt:lpstr>
      <vt:lpstr>How many words?</vt:lpstr>
      <vt:lpstr>How many words?</vt:lpstr>
      <vt:lpstr>Herdan’s Law (Herdan, 1960) or Heaps’ Law (Heaps, 1978</vt:lpstr>
      <vt:lpstr>Text Normalization</vt:lpstr>
      <vt:lpstr>Simple Tokenization in UNIX</vt:lpstr>
      <vt:lpstr>The first step: tokenizing</vt:lpstr>
      <vt:lpstr>The second step: sorting</vt:lpstr>
      <vt:lpstr>More counting</vt:lpstr>
      <vt:lpstr>Issues in Tokenization</vt:lpstr>
      <vt:lpstr>Tokenization: language issues</vt:lpstr>
      <vt:lpstr>Tokenization: language issues</vt:lpstr>
      <vt:lpstr>Word Tokenization in Chinese</vt:lpstr>
      <vt:lpstr>Word Tokenization in Persian</vt:lpstr>
      <vt:lpstr>Maximum Matching Word Segmentation Algorithm</vt:lpstr>
      <vt:lpstr>Max-match segmentation illustration</vt:lpstr>
      <vt:lpstr>Basic Text Processing</vt:lpstr>
      <vt:lpstr>Basic Text Processing</vt:lpstr>
      <vt:lpstr>Normalization</vt:lpstr>
      <vt:lpstr>Case folding</vt:lpstr>
      <vt:lpstr>Lemmatization</vt:lpstr>
      <vt:lpstr>Morphology</vt:lpstr>
      <vt:lpstr>Stemming</vt:lpstr>
      <vt:lpstr>Porter Stemmer</vt:lpstr>
      <vt:lpstr>Porter’s algorithm The most common English stemmer</vt:lpstr>
      <vt:lpstr>Viewing morphology in a corpus Why only strip –ing if there is a vowel?</vt:lpstr>
      <vt:lpstr>Viewing morphology in a corpus Why only strip –ing if there is a vowel?</vt:lpstr>
      <vt:lpstr>Dealing with complex morphology is sometimes necessary</vt:lpstr>
      <vt:lpstr>Basic Text Processing</vt:lpstr>
      <vt:lpstr>Basic Text Processing</vt:lpstr>
      <vt:lpstr>Sentence Segmentation</vt:lpstr>
      <vt:lpstr>Determining if a word is end-of-sentence: a Decision Tree</vt:lpstr>
      <vt:lpstr>More sophisticated decision tree features</vt:lpstr>
      <vt:lpstr>Implementing Decision Trees</vt:lpstr>
      <vt:lpstr>Decision Trees and other classifiers</vt:lpstr>
      <vt:lpstr>Basic Text Processing</vt:lpstr>
      <vt:lpstr>Tokenization </vt:lpstr>
      <vt:lpstr>Byte-Pair Encoding for Tokenization</vt:lpstr>
      <vt:lpstr>BPE</vt:lpstr>
      <vt:lpstr>BPE, example</vt:lpstr>
      <vt:lpstr>PowerPoint Presentation</vt:lpstr>
      <vt:lpstr>PowerPoint Presentation</vt:lpstr>
    </vt:vector>
  </TitlesOfParts>
  <Company>Stanford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Extraction</dc:title>
  <dc:creator>Christopher Manning</dc:creator>
  <cp:lastModifiedBy>Heshaam</cp:lastModifiedBy>
  <cp:revision>161</cp:revision>
  <cp:lastPrinted>2011-11-15T22:45:48Z</cp:lastPrinted>
  <dcterms:created xsi:type="dcterms:W3CDTF">2010-04-19T15:31:24Z</dcterms:created>
  <dcterms:modified xsi:type="dcterms:W3CDTF">2021-02-21T16:24:47Z</dcterms:modified>
</cp:coreProperties>
</file>